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screen4x3"/>
  <p:notesSz cx="6797675" cy="987425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612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E8BBB-D813-4C04-ADFA-EB9797A9E663}" type="datetimeFigureOut">
              <a:rPr lang="zh-TW" altLang="en-US" smtClean="0"/>
              <a:pPr/>
              <a:t>2014/12/5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3B7C-CB80-4D3E-9C8E-1F52735ED94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E8BBB-D813-4C04-ADFA-EB9797A9E663}" type="datetimeFigureOut">
              <a:rPr lang="zh-TW" altLang="en-US" smtClean="0"/>
              <a:pPr/>
              <a:t>2014/12/5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3B7C-CB80-4D3E-9C8E-1F52735ED94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E8BBB-D813-4C04-ADFA-EB9797A9E663}" type="datetimeFigureOut">
              <a:rPr lang="zh-TW" altLang="en-US" smtClean="0"/>
              <a:pPr/>
              <a:t>2014/12/5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3B7C-CB80-4D3E-9C8E-1F52735ED94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E8BBB-D813-4C04-ADFA-EB9797A9E663}" type="datetimeFigureOut">
              <a:rPr lang="zh-TW" altLang="en-US" smtClean="0"/>
              <a:pPr/>
              <a:t>2014/12/5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3B7C-CB80-4D3E-9C8E-1F52735ED94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E8BBB-D813-4C04-ADFA-EB9797A9E663}" type="datetimeFigureOut">
              <a:rPr lang="zh-TW" altLang="en-US" smtClean="0"/>
              <a:pPr/>
              <a:t>2014/12/5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3B7C-CB80-4D3E-9C8E-1F52735ED94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E8BBB-D813-4C04-ADFA-EB9797A9E663}" type="datetimeFigureOut">
              <a:rPr lang="zh-TW" altLang="en-US" smtClean="0"/>
              <a:pPr/>
              <a:t>2014/12/5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3B7C-CB80-4D3E-9C8E-1F52735ED94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E8BBB-D813-4C04-ADFA-EB9797A9E663}" type="datetimeFigureOut">
              <a:rPr lang="zh-TW" altLang="en-US" smtClean="0"/>
              <a:pPr/>
              <a:t>2014/12/5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3B7C-CB80-4D3E-9C8E-1F52735ED94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E8BBB-D813-4C04-ADFA-EB9797A9E663}" type="datetimeFigureOut">
              <a:rPr lang="zh-TW" altLang="en-US" smtClean="0"/>
              <a:pPr/>
              <a:t>2014/12/5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3B7C-CB80-4D3E-9C8E-1F52735ED94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E8BBB-D813-4C04-ADFA-EB9797A9E663}" type="datetimeFigureOut">
              <a:rPr lang="zh-TW" altLang="en-US" smtClean="0"/>
              <a:pPr/>
              <a:t>2014/12/5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3B7C-CB80-4D3E-9C8E-1F52735ED94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E8BBB-D813-4C04-ADFA-EB9797A9E663}" type="datetimeFigureOut">
              <a:rPr lang="zh-TW" altLang="en-US" smtClean="0"/>
              <a:pPr/>
              <a:t>2014/12/5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3B7C-CB80-4D3E-9C8E-1F52735ED94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E8BBB-D813-4C04-ADFA-EB9797A9E663}" type="datetimeFigureOut">
              <a:rPr lang="zh-TW" altLang="en-US" smtClean="0"/>
              <a:pPr/>
              <a:t>2014/12/5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3B7C-CB80-4D3E-9C8E-1F52735ED94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E8BBB-D813-4C04-ADFA-EB9797A9E663}" type="datetimeFigureOut">
              <a:rPr lang="zh-TW" altLang="en-US" smtClean="0"/>
              <a:pPr/>
              <a:t>2014/12/5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23B7C-CB80-4D3E-9C8E-1F52735ED94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群組 144"/>
          <p:cNvGrpSpPr/>
          <p:nvPr/>
        </p:nvGrpSpPr>
        <p:grpSpPr>
          <a:xfrm>
            <a:off x="990473" y="467544"/>
            <a:ext cx="4997754" cy="7979508"/>
            <a:chOff x="1383575" y="899336"/>
            <a:chExt cx="4997754" cy="7979508"/>
          </a:xfrm>
        </p:grpSpPr>
        <p:sp>
          <p:nvSpPr>
            <p:cNvPr id="9" name="手繪多邊形 8"/>
            <p:cNvSpPr/>
            <p:nvPr/>
          </p:nvSpPr>
          <p:spPr>
            <a:xfrm>
              <a:off x="1383575" y="900212"/>
              <a:ext cx="1007375" cy="451305"/>
            </a:xfrm>
            <a:custGeom>
              <a:avLst/>
              <a:gdLst>
                <a:gd name="connsiteX0" fmla="*/ 0 w 902610"/>
                <a:gd name="connsiteY0" fmla="*/ 45131 h 451305"/>
                <a:gd name="connsiteX1" fmla="*/ 13219 w 902610"/>
                <a:gd name="connsiteY1" fmla="*/ 13219 h 451305"/>
                <a:gd name="connsiteX2" fmla="*/ 45131 w 902610"/>
                <a:gd name="connsiteY2" fmla="*/ 0 h 451305"/>
                <a:gd name="connsiteX3" fmla="*/ 857479 w 902610"/>
                <a:gd name="connsiteY3" fmla="*/ 0 h 451305"/>
                <a:gd name="connsiteX4" fmla="*/ 889391 w 902610"/>
                <a:gd name="connsiteY4" fmla="*/ 13219 h 451305"/>
                <a:gd name="connsiteX5" fmla="*/ 902610 w 902610"/>
                <a:gd name="connsiteY5" fmla="*/ 45131 h 451305"/>
                <a:gd name="connsiteX6" fmla="*/ 902610 w 902610"/>
                <a:gd name="connsiteY6" fmla="*/ 406174 h 451305"/>
                <a:gd name="connsiteX7" fmla="*/ 889391 w 902610"/>
                <a:gd name="connsiteY7" fmla="*/ 438086 h 451305"/>
                <a:gd name="connsiteX8" fmla="*/ 857479 w 902610"/>
                <a:gd name="connsiteY8" fmla="*/ 451305 h 451305"/>
                <a:gd name="connsiteX9" fmla="*/ 45131 w 902610"/>
                <a:gd name="connsiteY9" fmla="*/ 451305 h 451305"/>
                <a:gd name="connsiteX10" fmla="*/ 13219 w 902610"/>
                <a:gd name="connsiteY10" fmla="*/ 438086 h 451305"/>
                <a:gd name="connsiteX11" fmla="*/ 0 w 902610"/>
                <a:gd name="connsiteY11" fmla="*/ 406174 h 451305"/>
                <a:gd name="connsiteX12" fmla="*/ 0 w 902610"/>
                <a:gd name="connsiteY12" fmla="*/ 45131 h 45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2610" h="451305">
                  <a:moveTo>
                    <a:pt x="0" y="45131"/>
                  </a:moveTo>
                  <a:cubicBezTo>
                    <a:pt x="0" y="33162"/>
                    <a:pt x="4755" y="21682"/>
                    <a:pt x="13219" y="13219"/>
                  </a:cubicBezTo>
                  <a:cubicBezTo>
                    <a:pt x="21683" y="4755"/>
                    <a:pt x="33162" y="0"/>
                    <a:pt x="45131" y="0"/>
                  </a:cubicBezTo>
                  <a:lnTo>
                    <a:pt x="857479" y="0"/>
                  </a:lnTo>
                  <a:cubicBezTo>
                    <a:pt x="869448" y="0"/>
                    <a:pt x="880928" y="4755"/>
                    <a:pt x="889391" y="13219"/>
                  </a:cubicBezTo>
                  <a:cubicBezTo>
                    <a:pt x="897855" y="21683"/>
                    <a:pt x="902610" y="33162"/>
                    <a:pt x="902610" y="45131"/>
                  </a:cubicBezTo>
                  <a:lnTo>
                    <a:pt x="902610" y="406174"/>
                  </a:lnTo>
                  <a:cubicBezTo>
                    <a:pt x="902610" y="418143"/>
                    <a:pt x="897855" y="429623"/>
                    <a:pt x="889391" y="438086"/>
                  </a:cubicBezTo>
                  <a:cubicBezTo>
                    <a:pt x="880927" y="446550"/>
                    <a:pt x="869448" y="451305"/>
                    <a:pt x="857479" y="451305"/>
                  </a:cubicBezTo>
                  <a:lnTo>
                    <a:pt x="45131" y="451305"/>
                  </a:lnTo>
                  <a:cubicBezTo>
                    <a:pt x="33162" y="451305"/>
                    <a:pt x="21682" y="446550"/>
                    <a:pt x="13219" y="438086"/>
                  </a:cubicBezTo>
                  <a:cubicBezTo>
                    <a:pt x="4755" y="429622"/>
                    <a:pt x="0" y="418143"/>
                    <a:pt x="0" y="406174"/>
                  </a:cubicBezTo>
                  <a:lnTo>
                    <a:pt x="0" y="45131"/>
                  </a:ln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20203" tIns="20203" rIns="20203" bIns="20203" numCol="1" spcCol="1270" anchor="ctr" anchorCtr="0">
              <a:no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b="1" kern="1200" cap="all" dirty="0" smtClean="0">
                  <a:ln w="0"/>
                  <a:gradFill flip="none">
                    <a:gsLst>
                      <a:gs pos="0">
                        <a:schemeClr val="accent1">
                          <a:tint val="75000"/>
                          <a:shade val="75000"/>
                          <a:satMod val="170000"/>
                        </a:schemeClr>
                      </a:gs>
                      <a:gs pos="49000">
                        <a:schemeClr val="accent1">
                          <a:tint val="88000"/>
                          <a:shade val="65000"/>
                          <a:satMod val="172000"/>
                        </a:schemeClr>
                      </a:gs>
                      <a:gs pos="50000">
                        <a:schemeClr val="accent1">
                          <a:shade val="65000"/>
                          <a:satMod val="130000"/>
                        </a:schemeClr>
                      </a:gs>
                      <a:gs pos="92000">
                        <a:schemeClr val="accent1">
                          <a:shade val="50000"/>
                          <a:satMod val="120000"/>
                        </a:schemeClr>
                      </a:gs>
                      <a:gs pos="100000">
                        <a:schemeClr val="accent1">
                          <a:shade val="48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reflection blurRad="12700" stA="50000" endPos="50000" dist="5000" dir="5400000" sy="-100000" rotWithShape="0"/>
                  </a:effectLst>
                  <a:latin typeface="華康中圓體" pitchFamily="49" charset="-120"/>
                  <a:ea typeface="華康中圓體" pitchFamily="49" charset="-120"/>
                </a:rPr>
                <a:t>校長</a:t>
              </a:r>
              <a:endParaRPr lang="zh-TW" altLang="en-US" sz="1100" b="1" kern="12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1" name="手繪多邊形 10"/>
            <p:cNvSpPr/>
            <p:nvPr/>
          </p:nvSpPr>
          <p:spPr>
            <a:xfrm>
              <a:off x="2709657" y="899592"/>
              <a:ext cx="1007375" cy="451305"/>
            </a:xfrm>
            <a:custGeom>
              <a:avLst/>
              <a:gdLst>
                <a:gd name="connsiteX0" fmla="*/ 0 w 902610"/>
                <a:gd name="connsiteY0" fmla="*/ 45131 h 451305"/>
                <a:gd name="connsiteX1" fmla="*/ 13219 w 902610"/>
                <a:gd name="connsiteY1" fmla="*/ 13219 h 451305"/>
                <a:gd name="connsiteX2" fmla="*/ 45131 w 902610"/>
                <a:gd name="connsiteY2" fmla="*/ 0 h 451305"/>
                <a:gd name="connsiteX3" fmla="*/ 857479 w 902610"/>
                <a:gd name="connsiteY3" fmla="*/ 0 h 451305"/>
                <a:gd name="connsiteX4" fmla="*/ 889391 w 902610"/>
                <a:gd name="connsiteY4" fmla="*/ 13219 h 451305"/>
                <a:gd name="connsiteX5" fmla="*/ 902610 w 902610"/>
                <a:gd name="connsiteY5" fmla="*/ 45131 h 451305"/>
                <a:gd name="connsiteX6" fmla="*/ 902610 w 902610"/>
                <a:gd name="connsiteY6" fmla="*/ 406174 h 451305"/>
                <a:gd name="connsiteX7" fmla="*/ 889391 w 902610"/>
                <a:gd name="connsiteY7" fmla="*/ 438086 h 451305"/>
                <a:gd name="connsiteX8" fmla="*/ 857479 w 902610"/>
                <a:gd name="connsiteY8" fmla="*/ 451305 h 451305"/>
                <a:gd name="connsiteX9" fmla="*/ 45131 w 902610"/>
                <a:gd name="connsiteY9" fmla="*/ 451305 h 451305"/>
                <a:gd name="connsiteX10" fmla="*/ 13219 w 902610"/>
                <a:gd name="connsiteY10" fmla="*/ 438086 h 451305"/>
                <a:gd name="connsiteX11" fmla="*/ 0 w 902610"/>
                <a:gd name="connsiteY11" fmla="*/ 406174 h 451305"/>
                <a:gd name="connsiteX12" fmla="*/ 0 w 902610"/>
                <a:gd name="connsiteY12" fmla="*/ 45131 h 45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2610" h="451305">
                  <a:moveTo>
                    <a:pt x="0" y="45131"/>
                  </a:moveTo>
                  <a:cubicBezTo>
                    <a:pt x="0" y="33162"/>
                    <a:pt x="4755" y="21682"/>
                    <a:pt x="13219" y="13219"/>
                  </a:cubicBezTo>
                  <a:cubicBezTo>
                    <a:pt x="21683" y="4755"/>
                    <a:pt x="33162" y="0"/>
                    <a:pt x="45131" y="0"/>
                  </a:cubicBezTo>
                  <a:lnTo>
                    <a:pt x="857479" y="0"/>
                  </a:lnTo>
                  <a:cubicBezTo>
                    <a:pt x="869448" y="0"/>
                    <a:pt x="880928" y="4755"/>
                    <a:pt x="889391" y="13219"/>
                  </a:cubicBezTo>
                  <a:cubicBezTo>
                    <a:pt x="897855" y="21683"/>
                    <a:pt x="902610" y="33162"/>
                    <a:pt x="902610" y="45131"/>
                  </a:cubicBezTo>
                  <a:lnTo>
                    <a:pt x="902610" y="406174"/>
                  </a:lnTo>
                  <a:cubicBezTo>
                    <a:pt x="902610" y="418143"/>
                    <a:pt x="897855" y="429623"/>
                    <a:pt x="889391" y="438086"/>
                  </a:cubicBezTo>
                  <a:cubicBezTo>
                    <a:pt x="880927" y="446550"/>
                    <a:pt x="869448" y="451305"/>
                    <a:pt x="857479" y="451305"/>
                  </a:cubicBezTo>
                  <a:lnTo>
                    <a:pt x="45131" y="451305"/>
                  </a:lnTo>
                  <a:cubicBezTo>
                    <a:pt x="33162" y="451305"/>
                    <a:pt x="21682" y="446550"/>
                    <a:pt x="13219" y="438086"/>
                  </a:cubicBezTo>
                  <a:cubicBezTo>
                    <a:pt x="4755" y="429622"/>
                    <a:pt x="0" y="418143"/>
                    <a:pt x="0" y="406174"/>
                  </a:cubicBezTo>
                  <a:lnTo>
                    <a:pt x="0" y="4513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accent1">
                  <a:lumMod val="5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0203" tIns="20203" rIns="20203" bIns="2020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教務處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grpSp>
          <p:nvGrpSpPr>
            <p:cNvPr id="81" name="群組 80"/>
            <p:cNvGrpSpPr/>
            <p:nvPr/>
          </p:nvGrpSpPr>
          <p:grpSpPr>
            <a:xfrm>
              <a:off x="4005064" y="899336"/>
              <a:ext cx="1440160" cy="1065175"/>
              <a:chOff x="4149080" y="899336"/>
              <a:chExt cx="1440160" cy="1065175"/>
            </a:xfrm>
          </p:grpSpPr>
          <p:sp>
            <p:nvSpPr>
              <p:cNvPr id="13" name="手繪多邊形 12"/>
              <p:cNvSpPr/>
              <p:nvPr/>
            </p:nvSpPr>
            <p:spPr>
              <a:xfrm>
                <a:off x="4149080" y="899336"/>
                <a:ext cx="1440160" cy="247315"/>
              </a:xfrm>
              <a:custGeom>
                <a:avLst/>
                <a:gdLst>
                  <a:gd name="connsiteX0" fmla="*/ 0 w 1014588"/>
                  <a:gd name="connsiteY0" fmla="*/ 20492 h 204924"/>
                  <a:gd name="connsiteX1" fmla="*/ 6002 w 1014588"/>
                  <a:gd name="connsiteY1" fmla="*/ 6002 h 204924"/>
                  <a:gd name="connsiteX2" fmla="*/ 20492 w 1014588"/>
                  <a:gd name="connsiteY2" fmla="*/ 0 h 204924"/>
                  <a:gd name="connsiteX3" fmla="*/ 994096 w 1014588"/>
                  <a:gd name="connsiteY3" fmla="*/ 0 h 204924"/>
                  <a:gd name="connsiteX4" fmla="*/ 1008586 w 1014588"/>
                  <a:gd name="connsiteY4" fmla="*/ 6002 h 204924"/>
                  <a:gd name="connsiteX5" fmla="*/ 1014588 w 1014588"/>
                  <a:gd name="connsiteY5" fmla="*/ 20492 h 204924"/>
                  <a:gd name="connsiteX6" fmla="*/ 1014588 w 1014588"/>
                  <a:gd name="connsiteY6" fmla="*/ 184432 h 204924"/>
                  <a:gd name="connsiteX7" fmla="*/ 1008586 w 1014588"/>
                  <a:gd name="connsiteY7" fmla="*/ 198922 h 204924"/>
                  <a:gd name="connsiteX8" fmla="*/ 994096 w 1014588"/>
                  <a:gd name="connsiteY8" fmla="*/ 204924 h 204924"/>
                  <a:gd name="connsiteX9" fmla="*/ 20492 w 1014588"/>
                  <a:gd name="connsiteY9" fmla="*/ 204924 h 204924"/>
                  <a:gd name="connsiteX10" fmla="*/ 6002 w 1014588"/>
                  <a:gd name="connsiteY10" fmla="*/ 198922 h 204924"/>
                  <a:gd name="connsiteX11" fmla="*/ 0 w 1014588"/>
                  <a:gd name="connsiteY11" fmla="*/ 184432 h 204924"/>
                  <a:gd name="connsiteX12" fmla="*/ 0 w 1014588"/>
                  <a:gd name="connsiteY12" fmla="*/ 20492 h 204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14588" h="204924">
                    <a:moveTo>
                      <a:pt x="0" y="20492"/>
                    </a:moveTo>
                    <a:cubicBezTo>
                      <a:pt x="0" y="15057"/>
                      <a:pt x="2159" y="9845"/>
                      <a:pt x="6002" y="6002"/>
                    </a:cubicBezTo>
                    <a:cubicBezTo>
                      <a:pt x="9845" y="2159"/>
                      <a:pt x="15057" y="0"/>
                      <a:pt x="20492" y="0"/>
                    </a:cubicBezTo>
                    <a:lnTo>
                      <a:pt x="994096" y="0"/>
                    </a:lnTo>
                    <a:cubicBezTo>
                      <a:pt x="999531" y="0"/>
                      <a:pt x="1004743" y="2159"/>
                      <a:pt x="1008586" y="6002"/>
                    </a:cubicBezTo>
                    <a:cubicBezTo>
                      <a:pt x="1012429" y="9845"/>
                      <a:pt x="1014588" y="15057"/>
                      <a:pt x="1014588" y="20492"/>
                    </a:cubicBezTo>
                    <a:lnTo>
                      <a:pt x="1014588" y="184432"/>
                    </a:lnTo>
                    <a:cubicBezTo>
                      <a:pt x="1014588" y="189867"/>
                      <a:pt x="1012429" y="195079"/>
                      <a:pt x="1008586" y="198922"/>
                    </a:cubicBezTo>
                    <a:cubicBezTo>
                      <a:pt x="1004743" y="202765"/>
                      <a:pt x="999531" y="204924"/>
                      <a:pt x="994096" y="204924"/>
                    </a:cubicBezTo>
                    <a:lnTo>
                      <a:pt x="20492" y="204924"/>
                    </a:lnTo>
                    <a:cubicBezTo>
                      <a:pt x="15057" y="204924"/>
                      <a:pt x="9845" y="202765"/>
                      <a:pt x="6002" y="198922"/>
                    </a:cubicBezTo>
                    <a:cubicBezTo>
                      <a:pt x="2159" y="195079"/>
                      <a:pt x="0" y="189867"/>
                      <a:pt x="0" y="184432"/>
                    </a:cubicBezTo>
                    <a:lnTo>
                      <a:pt x="0" y="20492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00B050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spcFirstLastPara="0" vert="horz" wrap="square" lIns="12987" tIns="12987" rIns="12987" bIns="12987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1100" kern="1200" dirty="0" smtClean="0">
                    <a:solidFill>
                      <a:schemeClr val="tx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華康中圓體" pitchFamily="49" charset="-120"/>
                    <a:ea typeface="華康中圓體" pitchFamily="49" charset="-120"/>
                  </a:rPr>
                  <a:t>課務組</a:t>
                </a:r>
                <a:endParaRPr lang="zh-TW" altLang="en-US" sz="1100" kern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endParaRPr>
              </a:p>
            </p:txBody>
          </p:sp>
          <p:sp>
            <p:nvSpPr>
              <p:cNvPr id="15" name="手繪多邊形 14"/>
              <p:cNvSpPr/>
              <p:nvPr/>
            </p:nvSpPr>
            <p:spPr>
              <a:xfrm>
                <a:off x="4149080" y="1171956"/>
                <a:ext cx="1440160" cy="247315"/>
              </a:xfrm>
              <a:custGeom>
                <a:avLst/>
                <a:gdLst>
                  <a:gd name="connsiteX0" fmla="*/ 0 w 1014588"/>
                  <a:gd name="connsiteY0" fmla="*/ 20492 h 204924"/>
                  <a:gd name="connsiteX1" fmla="*/ 6002 w 1014588"/>
                  <a:gd name="connsiteY1" fmla="*/ 6002 h 204924"/>
                  <a:gd name="connsiteX2" fmla="*/ 20492 w 1014588"/>
                  <a:gd name="connsiteY2" fmla="*/ 0 h 204924"/>
                  <a:gd name="connsiteX3" fmla="*/ 994096 w 1014588"/>
                  <a:gd name="connsiteY3" fmla="*/ 0 h 204924"/>
                  <a:gd name="connsiteX4" fmla="*/ 1008586 w 1014588"/>
                  <a:gd name="connsiteY4" fmla="*/ 6002 h 204924"/>
                  <a:gd name="connsiteX5" fmla="*/ 1014588 w 1014588"/>
                  <a:gd name="connsiteY5" fmla="*/ 20492 h 204924"/>
                  <a:gd name="connsiteX6" fmla="*/ 1014588 w 1014588"/>
                  <a:gd name="connsiteY6" fmla="*/ 184432 h 204924"/>
                  <a:gd name="connsiteX7" fmla="*/ 1008586 w 1014588"/>
                  <a:gd name="connsiteY7" fmla="*/ 198922 h 204924"/>
                  <a:gd name="connsiteX8" fmla="*/ 994096 w 1014588"/>
                  <a:gd name="connsiteY8" fmla="*/ 204924 h 204924"/>
                  <a:gd name="connsiteX9" fmla="*/ 20492 w 1014588"/>
                  <a:gd name="connsiteY9" fmla="*/ 204924 h 204924"/>
                  <a:gd name="connsiteX10" fmla="*/ 6002 w 1014588"/>
                  <a:gd name="connsiteY10" fmla="*/ 198922 h 204924"/>
                  <a:gd name="connsiteX11" fmla="*/ 0 w 1014588"/>
                  <a:gd name="connsiteY11" fmla="*/ 184432 h 204924"/>
                  <a:gd name="connsiteX12" fmla="*/ 0 w 1014588"/>
                  <a:gd name="connsiteY12" fmla="*/ 20492 h 204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14588" h="204924">
                    <a:moveTo>
                      <a:pt x="0" y="20492"/>
                    </a:moveTo>
                    <a:cubicBezTo>
                      <a:pt x="0" y="15057"/>
                      <a:pt x="2159" y="9845"/>
                      <a:pt x="6002" y="6002"/>
                    </a:cubicBezTo>
                    <a:cubicBezTo>
                      <a:pt x="9845" y="2159"/>
                      <a:pt x="15057" y="0"/>
                      <a:pt x="20492" y="0"/>
                    </a:cubicBezTo>
                    <a:lnTo>
                      <a:pt x="994096" y="0"/>
                    </a:lnTo>
                    <a:cubicBezTo>
                      <a:pt x="999531" y="0"/>
                      <a:pt x="1004743" y="2159"/>
                      <a:pt x="1008586" y="6002"/>
                    </a:cubicBezTo>
                    <a:cubicBezTo>
                      <a:pt x="1012429" y="9845"/>
                      <a:pt x="1014588" y="15057"/>
                      <a:pt x="1014588" y="20492"/>
                    </a:cubicBezTo>
                    <a:lnTo>
                      <a:pt x="1014588" y="184432"/>
                    </a:lnTo>
                    <a:cubicBezTo>
                      <a:pt x="1014588" y="189867"/>
                      <a:pt x="1012429" y="195079"/>
                      <a:pt x="1008586" y="198922"/>
                    </a:cubicBezTo>
                    <a:cubicBezTo>
                      <a:pt x="1004743" y="202765"/>
                      <a:pt x="999531" y="204924"/>
                      <a:pt x="994096" y="204924"/>
                    </a:cubicBezTo>
                    <a:lnTo>
                      <a:pt x="20492" y="204924"/>
                    </a:lnTo>
                    <a:cubicBezTo>
                      <a:pt x="15057" y="204924"/>
                      <a:pt x="9845" y="202765"/>
                      <a:pt x="6002" y="198922"/>
                    </a:cubicBezTo>
                    <a:cubicBezTo>
                      <a:pt x="2159" y="195079"/>
                      <a:pt x="0" y="189867"/>
                      <a:pt x="0" y="184432"/>
                    </a:cubicBezTo>
                    <a:lnTo>
                      <a:pt x="0" y="20492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00B050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spcFirstLastPara="0" vert="horz" wrap="square" lIns="12987" tIns="12987" rIns="12987" bIns="12987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1100" kern="1200" dirty="0" smtClean="0">
                    <a:solidFill>
                      <a:schemeClr val="tx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華康中圓體" pitchFamily="49" charset="-120"/>
                    <a:ea typeface="華康中圓體" pitchFamily="49" charset="-120"/>
                  </a:rPr>
                  <a:t>註冊組</a:t>
                </a:r>
                <a:endParaRPr lang="zh-TW" altLang="en-US" sz="1100" kern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endParaRPr>
              </a:p>
            </p:txBody>
          </p:sp>
          <p:sp>
            <p:nvSpPr>
              <p:cNvPr id="17" name="手繪多邊形 16"/>
              <p:cNvSpPr/>
              <p:nvPr/>
            </p:nvSpPr>
            <p:spPr>
              <a:xfrm>
                <a:off x="4149080" y="1444576"/>
                <a:ext cx="1440160" cy="247315"/>
              </a:xfrm>
              <a:custGeom>
                <a:avLst/>
                <a:gdLst>
                  <a:gd name="connsiteX0" fmla="*/ 0 w 1014588"/>
                  <a:gd name="connsiteY0" fmla="*/ 20492 h 204924"/>
                  <a:gd name="connsiteX1" fmla="*/ 6002 w 1014588"/>
                  <a:gd name="connsiteY1" fmla="*/ 6002 h 204924"/>
                  <a:gd name="connsiteX2" fmla="*/ 20492 w 1014588"/>
                  <a:gd name="connsiteY2" fmla="*/ 0 h 204924"/>
                  <a:gd name="connsiteX3" fmla="*/ 994096 w 1014588"/>
                  <a:gd name="connsiteY3" fmla="*/ 0 h 204924"/>
                  <a:gd name="connsiteX4" fmla="*/ 1008586 w 1014588"/>
                  <a:gd name="connsiteY4" fmla="*/ 6002 h 204924"/>
                  <a:gd name="connsiteX5" fmla="*/ 1014588 w 1014588"/>
                  <a:gd name="connsiteY5" fmla="*/ 20492 h 204924"/>
                  <a:gd name="connsiteX6" fmla="*/ 1014588 w 1014588"/>
                  <a:gd name="connsiteY6" fmla="*/ 184432 h 204924"/>
                  <a:gd name="connsiteX7" fmla="*/ 1008586 w 1014588"/>
                  <a:gd name="connsiteY7" fmla="*/ 198922 h 204924"/>
                  <a:gd name="connsiteX8" fmla="*/ 994096 w 1014588"/>
                  <a:gd name="connsiteY8" fmla="*/ 204924 h 204924"/>
                  <a:gd name="connsiteX9" fmla="*/ 20492 w 1014588"/>
                  <a:gd name="connsiteY9" fmla="*/ 204924 h 204924"/>
                  <a:gd name="connsiteX10" fmla="*/ 6002 w 1014588"/>
                  <a:gd name="connsiteY10" fmla="*/ 198922 h 204924"/>
                  <a:gd name="connsiteX11" fmla="*/ 0 w 1014588"/>
                  <a:gd name="connsiteY11" fmla="*/ 184432 h 204924"/>
                  <a:gd name="connsiteX12" fmla="*/ 0 w 1014588"/>
                  <a:gd name="connsiteY12" fmla="*/ 20492 h 204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14588" h="204924">
                    <a:moveTo>
                      <a:pt x="0" y="20492"/>
                    </a:moveTo>
                    <a:cubicBezTo>
                      <a:pt x="0" y="15057"/>
                      <a:pt x="2159" y="9845"/>
                      <a:pt x="6002" y="6002"/>
                    </a:cubicBezTo>
                    <a:cubicBezTo>
                      <a:pt x="9845" y="2159"/>
                      <a:pt x="15057" y="0"/>
                      <a:pt x="20492" y="0"/>
                    </a:cubicBezTo>
                    <a:lnTo>
                      <a:pt x="994096" y="0"/>
                    </a:lnTo>
                    <a:cubicBezTo>
                      <a:pt x="999531" y="0"/>
                      <a:pt x="1004743" y="2159"/>
                      <a:pt x="1008586" y="6002"/>
                    </a:cubicBezTo>
                    <a:cubicBezTo>
                      <a:pt x="1012429" y="9845"/>
                      <a:pt x="1014588" y="15057"/>
                      <a:pt x="1014588" y="20492"/>
                    </a:cubicBezTo>
                    <a:lnTo>
                      <a:pt x="1014588" y="184432"/>
                    </a:lnTo>
                    <a:cubicBezTo>
                      <a:pt x="1014588" y="189867"/>
                      <a:pt x="1012429" y="195079"/>
                      <a:pt x="1008586" y="198922"/>
                    </a:cubicBezTo>
                    <a:cubicBezTo>
                      <a:pt x="1004743" y="202765"/>
                      <a:pt x="999531" y="204924"/>
                      <a:pt x="994096" y="204924"/>
                    </a:cubicBezTo>
                    <a:lnTo>
                      <a:pt x="20492" y="204924"/>
                    </a:lnTo>
                    <a:cubicBezTo>
                      <a:pt x="15057" y="204924"/>
                      <a:pt x="9845" y="202765"/>
                      <a:pt x="6002" y="198922"/>
                    </a:cubicBezTo>
                    <a:cubicBezTo>
                      <a:pt x="2159" y="195079"/>
                      <a:pt x="0" y="189867"/>
                      <a:pt x="0" y="184432"/>
                    </a:cubicBezTo>
                    <a:lnTo>
                      <a:pt x="0" y="20492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00B050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spcFirstLastPara="0" vert="horz" wrap="square" lIns="12987" tIns="12987" rIns="12987" bIns="12987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1100" kern="1200" dirty="0" smtClean="0">
                    <a:solidFill>
                      <a:schemeClr val="tx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華康中圓體" pitchFamily="49" charset="-120"/>
                    <a:ea typeface="華康中圓體" pitchFamily="49" charset="-120"/>
                  </a:rPr>
                  <a:t>綜合業務組</a:t>
                </a:r>
                <a:endParaRPr lang="zh-TW" altLang="en-US" sz="1100" kern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endParaRPr>
              </a:p>
            </p:txBody>
          </p:sp>
          <p:sp>
            <p:nvSpPr>
              <p:cNvPr id="19" name="手繪多邊形 18"/>
              <p:cNvSpPr/>
              <p:nvPr/>
            </p:nvSpPr>
            <p:spPr>
              <a:xfrm>
                <a:off x="4149080" y="1717196"/>
                <a:ext cx="1440160" cy="247315"/>
              </a:xfrm>
              <a:custGeom>
                <a:avLst/>
                <a:gdLst>
                  <a:gd name="connsiteX0" fmla="*/ 0 w 1014588"/>
                  <a:gd name="connsiteY0" fmla="*/ 20492 h 204924"/>
                  <a:gd name="connsiteX1" fmla="*/ 6002 w 1014588"/>
                  <a:gd name="connsiteY1" fmla="*/ 6002 h 204924"/>
                  <a:gd name="connsiteX2" fmla="*/ 20492 w 1014588"/>
                  <a:gd name="connsiteY2" fmla="*/ 0 h 204924"/>
                  <a:gd name="connsiteX3" fmla="*/ 994096 w 1014588"/>
                  <a:gd name="connsiteY3" fmla="*/ 0 h 204924"/>
                  <a:gd name="connsiteX4" fmla="*/ 1008586 w 1014588"/>
                  <a:gd name="connsiteY4" fmla="*/ 6002 h 204924"/>
                  <a:gd name="connsiteX5" fmla="*/ 1014588 w 1014588"/>
                  <a:gd name="connsiteY5" fmla="*/ 20492 h 204924"/>
                  <a:gd name="connsiteX6" fmla="*/ 1014588 w 1014588"/>
                  <a:gd name="connsiteY6" fmla="*/ 184432 h 204924"/>
                  <a:gd name="connsiteX7" fmla="*/ 1008586 w 1014588"/>
                  <a:gd name="connsiteY7" fmla="*/ 198922 h 204924"/>
                  <a:gd name="connsiteX8" fmla="*/ 994096 w 1014588"/>
                  <a:gd name="connsiteY8" fmla="*/ 204924 h 204924"/>
                  <a:gd name="connsiteX9" fmla="*/ 20492 w 1014588"/>
                  <a:gd name="connsiteY9" fmla="*/ 204924 h 204924"/>
                  <a:gd name="connsiteX10" fmla="*/ 6002 w 1014588"/>
                  <a:gd name="connsiteY10" fmla="*/ 198922 h 204924"/>
                  <a:gd name="connsiteX11" fmla="*/ 0 w 1014588"/>
                  <a:gd name="connsiteY11" fmla="*/ 184432 h 204924"/>
                  <a:gd name="connsiteX12" fmla="*/ 0 w 1014588"/>
                  <a:gd name="connsiteY12" fmla="*/ 20492 h 204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14588" h="204924">
                    <a:moveTo>
                      <a:pt x="0" y="20492"/>
                    </a:moveTo>
                    <a:cubicBezTo>
                      <a:pt x="0" y="15057"/>
                      <a:pt x="2159" y="9845"/>
                      <a:pt x="6002" y="6002"/>
                    </a:cubicBezTo>
                    <a:cubicBezTo>
                      <a:pt x="9845" y="2159"/>
                      <a:pt x="15057" y="0"/>
                      <a:pt x="20492" y="0"/>
                    </a:cubicBezTo>
                    <a:lnTo>
                      <a:pt x="994096" y="0"/>
                    </a:lnTo>
                    <a:cubicBezTo>
                      <a:pt x="999531" y="0"/>
                      <a:pt x="1004743" y="2159"/>
                      <a:pt x="1008586" y="6002"/>
                    </a:cubicBezTo>
                    <a:cubicBezTo>
                      <a:pt x="1012429" y="9845"/>
                      <a:pt x="1014588" y="15057"/>
                      <a:pt x="1014588" y="20492"/>
                    </a:cubicBezTo>
                    <a:lnTo>
                      <a:pt x="1014588" y="184432"/>
                    </a:lnTo>
                    <a:cubicBezTo>
                      <a:pt x="1014588" y="189867"/>
                      <a:pt x="1012429" y="195079"/>
                      <a:pt x="1008586" y="198922"/>
                    </a:cubicBezTo>
                    <a:cubicBezTo>
                      <a:pt x="1004743" y="202765"/>
                      <a:pt x="999531" y="204924"/>
                      <a:pt x="994096" y="204924"/>
                    </a:cubicBezTo>
                    <a:lnTo>
                      <a:pt x="20492" y="204924"/>
                    </a:lnTo>
                    <a:cubicBezTo>
                      <a:pt x="15057" y="204924"/>
                      <a:pt x="9845" y="202765"/>
                      <a:pt x="6002" y="198922"/>
                    </a:cubicBezTo>
                    <a:cubicBezTo>
                      <a:pt x="2159" y="195079"/>
                      <a:pt x="0" y="189867"/>
                      <a:pt x="0" y="184432"/>
                    </a:cubicBezTo>
                    <a:lnTo>
                      <a:pt x="0" y="20492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00B050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spcFirstLastPara="0" vert="horz" wrap="square" lIns="12987" tIns="12987" rIns="12987" bIns="12987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1100" kern="1200" dirty="0" smtClean="0">
                    <a:solidFill>
                      <a:schemeClr val="tx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華康中圓體" pitchFamily="49" charset="-120"/>
                    <a:ea typeface="華康中圓體" pitchFamily="49" charset="-120"/>
                  </a:rPr>
                  <a:t>教學促進中心</a:t>
                </a:r>
                <a:endParaRPr lang="zh-TW" altLang="en-US" sz="1100" kern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endParaRPr>
              </a:p>
            </p:txBody>
          </p:sp>
        </p:grpSp>
        <p:sp>
          <p:nvSpPr>
            <p:cNvPr id="21" name="手繪多邊形 20"/>
            <p:cNvSpPr/>
            <p:nvPr/>
          </p:nvSpPr>
          <p:spPr>
            <a:xfrm>
              <a:off x="2705520" y="2375028"/>
              <a:ext cx="1007375" cy="451305"/>
            </a:xfrm>
            <a:custGeom>
              <a:avLst/>
              <a:gdLst>
                <a:gd name="connsiteX0" fmla="*/ 0 w 902610"/>
                <a:gd name="connsiteY0" fmla="*/ 45131 h 451305"/>
                <a:gd name="connsiteX1" fmla="*/ 13219 w 902610"/>
                <a:gd name="connsiteY1" fmla="*/ 13219 h 451305"/>
                <a:gd name="connsiteX2" fmla="*/ 45131 w 902610"/>
                <a:gd name="connsiteY2" fmla="*/ 0 h 451305"/>
                <a:gd name="connsiteX3" fmla="*/ 857479 w 902610"/>
                <a:gd name="connsiteY3" fmla="*/ 0 h 451305"/>
                <a:gd name="connsiteX4" fmla="*/ 889391 w 902610"/>
                <a:gd name="connsiteY4" fmla="*/ 13219 h 451305"/>
                <a:gd name="connsiteX5" fmla="*/ 902610 w 902610"/>
                <a:gd name="connsiteY5" fmla="*/ 45131 h 451305"/>
                <a:gd name="connsiteX6" fmla="*/ 902610 w 902610"/>
                <a:gd name="connsiteY6" fmla="*/ 406174 h 451305"/>
                <a:gd name="connsiteX7" fmla="*/ 889391 w 902610"/>
                <a:gd name="connsiteY7" fmla="*/ 438086 h 451305"/>
                <a:gd name="connsiteX8" fmla="*/ 857479 w 902610"/>
                <a:gd name="connsiteY8" fmla="*/ 451305 h 451305"/>
                <a:gd name="connsiteX9" fmla="*/ 45131 w 902610"/>
                <a:gd name="connsiteY9" fmla="*/ 451305 h 451305"/>
                <a:gd name="connsiteX10" fmla="*/ 13219 w 902610"/>
                <a:gd name="connsiteY10" fmla="*/ 438086 h 451305"/>
                <a:gd name="connsiteX11" fmla="*/ 0 w 902610"/>
                <a:gd name="connsiteY11" fmla="*/ 406174 h 451305"/>
                <a:gd name="connsiteX12" fmla="*/ 0 w 902610"/>
                <a:gd name="connsiteY12" fmla="*/ 45131 h 45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2610" h="451305">
                  <a:moveTo>
                    <a:pt x="0" y="45131"/>
                  </a:moveTo>
                  <a:cubicBezTo>
                    <a:pt x="0" y="33162"/>
                    <a:pt x="4755" y="21682"/>
                    <a:pt x="13219" y="13219"/>
                  </a:cubicBezTo>
                  <a:cubicBezTo>
                    <a:pt x="21683" y="4755"/>
                    <a:pt x="33162" y="0"/>
                    <a:pt x="45131" y="0"/>
                  </a:cubicBezTo>
                  <a:lnTo>
                    <a:pt x="857479" y="0"/>
                  </a:lnTo>
                  <a:cubicBezTo>
                    <a:pt x="869448" y="0"/>
                    <a:pt x="880928" y="4755"/>
                    <a:pt x="889391" y="13219"/>
                  </a:cubicBezTo>
                  <a:cubicBezTo>
                    <a:pt x="897855" y="21683"/>
                    <a:pt x="902610" y="33162"/>
                    <a:pt x="902610" y="45131"/>
                  </a:cubicBezTo>
                  <a:lnTo>
                    <a:pt x="902610" y="406174"/>
                  </a:lnTo>
                  <a:cubicBezTo>
                    <a:pt x="902610" y="418143"/>
                    <a:pt x="897855" y="429623"/>
                    <a:pt x="889391" y="438086"/>
                  </a:cubicBezTo>
                  <a:cubicBezTo>
                    <a:pt x="880927" y="446550"/>
                    <a:pt x="869448" y="451305"/>
                    <a:pt x="857479" y="451305"/>
                  </a:cubicBezTo>
                  <a:lnTo>
                    <a:pt x="45131" y="451305"/>
                  </a:lnTo>
                  <a:cubicBezTo>
                    <a:pt x="33162" y="451305"/>
                    <a:pt x="21682" y="446550"/>
                    <a:pt x="13219" y="438086"/>
                  </a:cubicBezTo>
                  <a:cubicBezTo>
                    <a:pt x="4755" y="429622"/>
                    <a:pt x="0" y="418143"/>
                    <a:pt x="0" y="406174"/>
                  </a:cubicBezTo>
                  <a:lnTo>
                    <a:pt x="0" y="4513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accent1">
                  <a:lumMod val="5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0203" tIns="20203" rIns="20203" bIns="2020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學務處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23" name="手繪多邊形 22"/>
            <p:cNvSpPr/>
            <p:nvPr/>
          </p:nvSpPr>
          <p:spPr>
            <a:xfrm>
              <a:off x="4941168" y="1989816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生活輔導組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25" name="手繪多邊形 24"/>
            <p:cNvSpPr/>
            <p:nvPr/>
          </p:nvSpPr>
          <p:spPr>
            <a:xfrm>
              <a:off x="4941168" y="2262436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課外活動組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27" name="手繪多邊形 26"/>
            <p:cNvSpPr/>
            <p:nvPr/>
          </p:nvSpPr>
          <p:spPr>
            <a:xfrm>
              <a:off x="4941168" y="2535056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衛生保健組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29" name="手繪多邊形 28"/>
            <p:cNvSpPr/>
            <p:nvPr/>
          </p:nvSpPr>
          <p:spPr>
            <a:xfrm>
              <a:off x="4941168" y="2807676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諮商中心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33" name="手繪多邊形 32"/>
            <p:cNvSpPr/>
            <p:nvPr/>
          </p:nvSpPr>
          <p:spPr>
            <a:xfrm>
              <a:off x="4941168" y="3095108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軍訓室暨校安中心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35" name="手繪多邊形 34"/>
            <p:cNvSpPr/>
            <p:nvPr/>
          </p:nvSpPr>
          <p:spPr>
            <a:xfrm>
              <a:off x="4941168" y="3383140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聯合服務中心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37" name="手繪多邊形 36"/>
            <p:cNvSpPr/>
            <p:nvPr/>
          </p:nvSpPr>
          <p:spPr>
            <a:xfrm>
              <a:off x="2717190" y="3671172"/>
              <a:ext cx="1007375" cy="451305"/>
            </a:xfrm>
            <a:custGeom>
              <a:avLst/>
              <a:gdLst>
                <a:gd name="connsiteX0" fmla="*/ 0 w 902610"/>
                <a:gd name="connsiteY0" fmla="*/ 45131 h 451305"/>
                <a:gd name="connsiteX1" fmla="*/ 13219 w 902610"/>
                <a:gd name="connsiteY1" fmla="*/ 13219 h 451305"/>
                <a:gd name="connsiteX2" fmla="*/ 45131 w 902610"/>
                <a:gd name="connsiteY2" fmla="*/ 0 h 451305"/>
                <a:gd name="connsiteX3" fmla="*/ 857479 w 902610"/>
                <a:gd name="connsiteY3" fmla="*/ 0 h 451305"/>
                <a:gd name="connsiteX4" fmla="*/ 889391 w 902610"/>
                <a:gd name="connsiteY4" fmla="*/ 13219 h 451305"/>
                <a:gd name="connsiteX5" fmla="*/ 902610 w 902610"/>
                <a:gd name="connsiteY5" fmla="*/ 45131 h 451305"/>
                <a:gd name="connsiteX6" fmla="*/ 902610 w 902610"/>
                <a:gd name="connsiteY6" fmla="*/ 406174 h 451305"/>
                <a:gd name="connsiteX7" fmla="*/ 889391 w 902610"/>
                <a:gd name="connsiteY7" fmla="*/ 438086 h 451305"/>
                <a:gd name="connsiteX8" fmla="*/ 857479 w 902610"/>
                <a:gd name="connsiteY8" fmla="*/ 451305 h 451305"/>
                <a:gd name="connsiteX9" fmla="*/ 45131 w 902610"/>
                <a:gd name="connsiteY9" fmla="*/ 451305 h 451305"/>
                <a:gd name="connsiteX10" fmla="*/ 13219 w 902610"/>
                <a:gd name="connsiteY10" fmla="*/ 438086 h 451305"/>
                <a:gd name="connsiteX11" fmla="*/ 0 w 902610"/>
                <a:gd name="connsiteY11" fmla="*/ 406174 h 451305"/>
                <a:gd name="connsiteX12" fmla="*/ 0 w 902610"/>
                <a:gd name="connsiteY12" fmla="*/ 45131 h 45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2610" h="451305">
                  <a:moveTo>
                    <a:pt x="0" y="45131"/>
                  </a:moveTo>
                  <a:cubicBezTo>
                    <a:pt x="0" y="33162"/>
                    <a:pt x="4755" y="21682"/>
                    <a:pt x="13219" y="13219"/>
                  </a:cubicBezTo>
                  <a:cubicBezTo>
                    <a:pt x="21683" y="4755"/>
                    <a:pt x="33162" y="0"/>
                    <a:pt x="45131" y="0"/>
                  </a:cubicBezTo>
                  <a:lnTo>
                    <a:pt x="857479" y="0"/>
                  </a:lnTo>
                  <a:cubicBezTo>
                    <a:pt x="869448" y="0"/>
                    <a:pt x="880928" y="4755"/>
                    <a:pt x="889391" y="13219"/>
                  </a:cubicBezTo>
                  <a:cubicBezTo>
                    <a:pt x="897855" y="21683"/>
                    <a:pt x="902610" y="33162"/>
                    <a:pt x="902610" y="45131"/>
                  </a:cubicBezTo>
                  <a:lnTo>
                    <a:pt x="902610" y="406174"/>
                  </a:lnTo>
                  <a:cubicBezTo>
                    <a:pt x="902610" y="418143"/>
                    <a:pt x="897855" y="429623"/>
                    <a:pt x="889391" y="438086"/>
                  </a:cubicBezTo>
                  <a:cubicBezTo>
                    <a:pt x="880927" y="446550"/>
                    <a:pt x="869448" y="451305"/>
                    <a:pt x="857479" y="451305"/>
                  </a:cubicBezTo>
                  <a:lnTo>
                    <a:pt x="45131" y="451305"/>
                  </a:lnTo>
                  <a:cubicBezTo>
                    <a:pt x="33162" y="451305"/>
                    <a:pt x="21682" y="446550"/>
                    <a:pt x="13219" y="438086"/>
                  </a:cubicBezTo>
                  <a:cubicBezTo>
                    <a:pt x="4755" y="429622"/>
                    <a:pt x="0" y="418143"/>
                    <a:pt x="0" y="406174"/>
                  </a:cubicBezTo>
                  <a:lnTo>
                    <a:pt x="0" y="4513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accent1">
                  <a:lumMod val="5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0203" tIns="20203" rIns="20203" bIns="2020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總務處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39" name="手繪多邊形 38"/>
            <p:cNvSpPr/>
            <p:nvPr/>
          </p:nvSpPr>
          <p:spPr>
            <a:xfrm>
              <a:off x="4005064" y="3671172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出納組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41" name="手繪多邊形 40"/>
            <p:cNvSpPr/>
            <p:nvPr/>
          </p:nvSpPr>
          <p:spPr>
            <a:xfrm>
              <a:off x="4005064" y="3959204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保管組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43" name="手繪多邊形 42"/>
            <p:cNvSpPr/>
            <p:nvPr/>
          </p:nvSpPr>
          <p:spPr>
            <a:xfrm>
              <a:off x="4005064" y="4247236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事務組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45" name="手繪多邊形 44"/>
            <p:cNvSpPr/>
            <p:nvPr/>
          </p:nvSpPr>
          <p:spPr>
            <a:xfrm>
              <a:off x="2709657" y="4535268"/>
              <a:ext cx="1007375" cy="451305"/>
            </a:xfrm>
            <a:custGeom>
              <a:avLst/>
              <a:gdLst>
                <a:gd name="connsiteX0" fmla="*/ 0 w 902610"/>
                <a:gd name="connsiteY0" fmla="*/ 45131 h 451305"/>
                <a:gd name="connsiteX1" fmla="*/ 13219 w 902610"/>
                <a:gd name="connsiteY1" fmla="*/ 13219 h 451305"/>
                <a:gd name="connsiteX2" fmla="*/ 45131 w 902610"/>
                <a:gd name="connsiteY2" fmla="*/ 0 h 451305"/>
                <a:gd name="connsiteX3" fmla="*/ 857479 w 902610"/>
                <a:gd name="connsiteY3" fmla="*/ 0 h 451305"/>
                <a:gd name="connsiteX4" fmla="*/ 889391 w 902610"/>
                <a:gd name="connsiteY4" fmla="*/ 13219 h 451305"/>
                <a:gd name="connsiteX5" fmla="*/ 902610 w 902610"/>
                <a:gd name="connsiteY5" fmla="*/ 45131 h 451305"/>
                <a:gd name="connsiteX6" fmla="*/ 902610 w 902610"/>
                <a:gd name="connsiteY6" fmla="*/ 406174 h 451305"/>
                <a:gd name="connsiteX7" fmla="*/ 889391 w 902610"/>
                <a:gd name="connsiteY7" fmla="*/ 438086 h 451305"/>
                <a:gd name="connsiteX8" fmla="*/ 857479 w 902610"/>
                <a:gd name="connsiteY8" fmla="*/ 451305 h 451305"/>
                <a:gd name="connsiteX9" fmla="*/ 45131 w 902610"/>
                <a:gd name="connsiteY9" fmla="*/ 451305 h 451305"/>
                <a:gd name="connsiteX10" fmla="*/ 13219 w 902610"/>
                <a:gd name="connsiteY10" fmla="*/ 438086 h 451305"/>
                <a:gd name="connsiteX11" fmla="*/ 0 w 902610"/>
                <a:gd name="connsiteY11" fmla="*/ 406174 h 451305"/>
                <a:gd name="connsiteX12" fmla="*/ 0 w 902610"/>
                <a:gd name="connsiteY12" fmla="*/ 45131 h 45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2610" h="451305">
                  <a:moveTo>
                    <a:pt x="0" y="45131"/>
                  </a:moveTo>
                  <a:cubicBezTo>
                    <a:pt x="0" y="33162"/>
                    <a:pt x="4755" y="21682"/>
                    <a:pt x="13219" y="13219"/>
                  </a:cubicBezTo>
                  <a:cubicBezTo>
                    <a:pt x="21683" y="4755"/>
                    <a:pt x="33162" y="0"/>
                    <a:pt x="45131" y="0"/>
                  </a:cubicBezTo>
                  <a:lnTo>
                    <a:pt x="857479" y="0"/>
                  </a:lnTo>
                  <a:cubicBezTo>
                    <a:pt x="869448" y="0"/>
                    <a:pt x="880928" y="4755"/>
                    <a:pt x="889391" y="13219"/>
                  </a:cubicBezTo>
                  <a:cubicBezTo>
                    <a:pt x="897855" y="21683"/>
                    <a:pt x="902610" y="33162"/>
                    <a:pt x="902610" y="45131"/>
                  </a:cubicBezTo>
                  <a:lnTo>
                    <a:pt x="902610" y="406174"/>
                  </a:lnTo>
                  <a:cubicBezTo>
                    <a:pt x="902610" y="418143"/>
                    <a:pt x="897855" y="429623"/>
                    <a:pt x="889391" y="438086"/>
                  </a:cubicBezTo>
                  <a:cubicBezTo>
                    <a:pt x="880927" y="446550"/>
                    <a:pt x="869448" y="451305"/>
                    <a:pt x="857479" y="451305"/>
                  </a:cubicBezTo>
                  <a:lnTo>
                    <a:pt x="45131" y="451305"/>
                  </a:lnTo>
                  <a:cubicBezTo>
                    <a:pt x="33162" y="451305"/>
                    <a:pt x="21682" y="446550"/>
                    <a:pt x="13219" y="438086"/>
                  </a:cubicBezTo>
                  <a:cubicBezTo>
                    <a:pt x="4755" y="429622"/>
                    <a:pt x="0" y="418143"/>
                    <a:pt x="0" y="406174"/>
                  </a:cubicBezTo>
                  <a:lnTo>
                    <a:pt x="0" y="4513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accent1">
                  <a:lumMod val="5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0203" tIns="20203" rIns="20203" bIns="2020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研究發展處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47" name="手繪多邊形 46"/>
            <p:cNvSpPr/>
            <p:nvPr/>
          </p:nvSpPr>
          <p:spPr>
            <a:xfrm>
              <a:off x="4941168" y="4823300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產業技術研發中心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49" name="手繪多邊形 48"/>
            <p:cNvSpPr/>
            <p:nvPr/>
          </p:nvSpPr>
          <p:spPr>
            <a:xfrm>
              <a:off x="4941168" y="5111332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創新育成及技轉中心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51" name="手繪多邊形 50"/>
            <p:cNvSpPr/>
            <p:nvPr/>
          </p:nvSpPr>
          <p:spPr>
            <a:xfrm>
              <a:off x="4941169" y="5381146"/>
              <a:ext cx="1440160" cy="241648"/>
            </a:xfrm>
            <a:custGeom>
              <a:avLst/>
              <a:gdLst>
                <a:gd name="connsiteX0" fmla="*/ 0 w 902610"/>
                <a:gd name="connsiteY0" fmla="*/ 45131 h 451305"/>
                <a:gd name="connsiteX1" fmla="*/ 13219 w 902610"/>
                <a:gd name="connsiteY1" fmla="*/ 13219 h 451305"/>
                <a:gd name="connsiteX2" fmla="*/ 45131 w 902610"/>
                <a:gd name="connsiteY2" fmla="*/ 0 h 451305"/>
                <a:gd name="connsiteX3" fmla="*/ 857479 w 902610"/>
                <a:gd name="connsiteY3" fmla="*/ 0 h 451305"/>
                <a:gd name="connsiteX4" fmla="*/ 889391 w 902610"/>
                <a:gd name="connsiteY4" fmla="*/ 13219 h 451305"/>
                <a:gd name="connsiteX5" fmla="*/ 902610 w 902610"/>
                <a:gd name="connsiteY5" fmla="*/ 45131 h 451305"/>
                <a:gd name="connsiteX6" fmla="*/ 902610 w 902610"/>
                <a:gd name="connsiteY6" fmla="*/ 406174 h 451305"/>
                <a:gd name="connsiteX7" fmla="*/ 889391 w 902610"/>
                <a:gd name="connsiteY7" fmla="*/ 438086 h 451305"/>
                <a:gd name="connsiteX8" fmla="*/ 857479 w 902610"/>
                <a:gd name="connsiteY8" fmla="*/ 451305 h 451305"/>
                <a:gd name="connsiteX9" fmla="*/ 45131 w 902610"/>
                <a:gd name="connsiteY9" fmla="*/ 451305 h 451305"/>
                <a:gd name="connsiteX10" fmla="*/ 13219 w 902610"/>
                <a:gd name="connsiteY10" fmla="*/ 438086 h 451305"/>
                <a:gd name="connsiteX11" fmla="*/ 0 w 902610"/>
                <a:gd name="connsiteY11" fmla="*/ 406174 h 451305"/>
                <a:gd name="connsiteX12" fmla="*/ 0 w 902610"/>
                <a:gd name="connsiteY12" fmla="*/ 45131 h 45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2610" h="451305">
                  <a:moveTo>
                    <a:pt x="0" y="45131"/>
                  </a:moveTo>
                  <a:cubicBezTo>
                    <a:pt x="0" y="33162"/>
                    <a:pt x="4755" y="21682"/>
                    <a:pt x="13219" y="13219"/>
                  </a:cubicBezTo>
                  <a:cubicBezTo>
                    <a:pt x="21683" y="4755"/>
                    <a:pt x="33162" y="0"/>
                    <a:pt x="45131" y="0"/>
                  </a:cubicBezTo>
                  <a:lnTo>
                    <a:pt x="857479" y="0"/>
                  </a:lnTo>
                  <a:cubicBezTo>
                    <a:pt x="869448" y="0"/>
                    <a:pt x="880928" y="4755"/>
                    <a:pt x="889391" y="13219"/>
                  </a:cubicBezTo>
                  <a:cubicBezTo>
                    <a:pt x="897855" y="21683"/>
                    <a:pt x="902610" y="33162"/>
                    <a:pt x="902610" y="45131"/>
                  </a:cubicBezTo>
                  <a:lnTo>
                    <a:pt x="902610" y="406174"/>
                  </a:lnTo>
                  <a:cubicBezTo>
                    <a:pt x="902610" y="418143"/>
                    <a:pt x="897855" y="429623"/>
                    <a:pt x="889391" y="438086"/>
                  </a:cubicBezTo>
                  <a:cubicBezTo>
                    <a:pt x="880927" y="446550"/>
                    <a:pt x="869448" y="451305"/>
                    <a:pt x="857479" y="451305"/>
                  </a:cubicBezTo>
                  <a:lnTo>
                    <a:pt x="45131" y="451305"/>
                  </a:lnTo>
                  <a:cubicBezTo>
                    <a:pt x="33162" y="451305"/>
                    <a:pt x="21682" y="446550"/>
                    <a:pt x="13219" y="438086"/>
                  </a:cubicBezTo>
                  <a:cubicBezTo>
                    <a:pt x="4755" y="429622"/>
                    <a:pt x="0" y="418143"/>
                    <a:pt x="0" y="406174"/>
                  </a:cubicBezTo>
                  <a:lnTo>
                    <a:pt x="0" y="4513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20203" tIns="20203" rIns="20203" bIns="2020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國際交流組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55" name="手繪多邊形 54"/>
            <p:cNvSpPr/>
            <p:nvPr/>
          </p:nvSpPr>
          <p:spPr>
            <a:xfrm>
              <a:off x="4941168" y="5669178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研究與產學合作組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57" name="手繪多邊形 56"/>
            <p:cNvSpPr/>
            <p:nvPr/>
          </p:nvSpPr>
          <p:spPr>
            <a:xfrm>
              <a:off x="2709657" y="5183340"/>
              <a:ext cx="1007375" cy="451305"/>
            </a:xfrm>
            <a:custGeom>
              <a:avLst/>
              <a:gdLst>
                <a:gd name="connsiteX0" fmla="*/ 0 w 902610"/>
                <a:gd name="connsiteY0" fmla="*/ 45131 h 451305"/>
                <a:gd name="connsiteX1" fmla="*/ 13219 w 902610"/>
                <a:gd name="connsiteY1" fmla="*/ 13219 h 451305"/>
                <a:gd name="connsiteX2" fmla="*/ 45131 w 902610"/>
                <a:gd name="connsiteY2" fmla="*/ 0 h 451305"/>
                <a:gd name="connsiteX3" fmla="*/ 857479 w 902610"/>
                <a:gd name="connsiteY3" fmla="*/ 0 h 451305"/>
                <a:gd name="connsiteX4" fmla="*/ 889391 w 902610"/>
                <a:gd name="connsiteY4" fmla="*/ 13219 h 451305"/>
                <a:gd name="connsiteX5" fmla="*/ 902610 w 902610"/>
                <a:gd name="connsiteY5" fmla="*/ 45131 h 451305"/>
                <a:gd name="connsiteX6" fmla="*/ 902610 w 902610"/>
                <a:gd name="connsiteY6" fmla="*/ 406174 h 451305"/>
                <a:gd name="connsiteX7" fmla="*/ 889391 w 902610"/>
                <a:gd name="connsiteY7" fmla="*/ 438086 h 451305"/>
                <a:gd name="connsiteX8" fmla="*/ 857479 w 902610"/>
                <a:gd name="connsiteY8" fmla="*/ 451305 h 451305"/>
                <a:gd name="connsiteX9" fmla="*/ 45131 w 902610"/>
                <a:gd name="connsiteY9" fmla="*/ 451305 h 451305"/>
                <a:gd name="connsiteX10" fmla="*/ 13219 w 902610"/>
                <a:gd name="connsiteY10" fmla="*/ 438086 h 451305"/>
                <a:gd name="connsiteX11" fmla="*/ 0 w 902610"/>
                <a:gd name="connsiteY11" fmla="*/ 406174 h 451305"/>
                <a:gd name="connsiteX12" fmla="*/ 0 w 902610"/>
                <a:gd name="connsiteY12" fmla="*/ 45131 h 45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2610" h="451305">
                  <a:moveTo>
                    <a:pt x="0" y="45131"/>
                  </a:moveTo>
                  <a:cubicBezTo>
                    <a:pt x="0" y="33162"/>
                    <a:pt x="4755" y="21682"/>
                    <a:pt x="13219" y="13219"/>
                  </a:cubicBezTo>
                  <a:cubicBezTo>
                    <a:pt x="21683" y="4755"/>
                    <a:pt x="33162" y="0"/>
                    <a:pt x="45131" y="0"/>
                  </a:cubicBezTo>
                  <a:lnTo>
                    <a:pt x="857479" y="0"/>
                  </a:lnTo>
                  <a:cubicBezTo>
                    <a:pt x="869448" y="0"/>
                    <a:pt x="880928" y="4755"/>
                    <a:pt x="889391" y="13219"/>
                  </a:cubicBezTo>
                  <a:cubicBezTo>
                    <a:pt x="897855" y="21683"/>
                    <a:pt x="902610" y="33162"/>
                    <a:pt x="902610" y="45131"/>
                  </a:cubicBezTo>
                  <a:lnTo>
                    <a:pt x="902610" y="406174"/>
                  </a:lnTo>
                  <a:cubicBezTo>
                    <a:pt x="902610" y="418143"/>
                    <a:pt x="897855" y="429623"/>
                    <a:pt x="889391" y="438086"/>
                  </a:cubicBezTo>
                  <a:cubicBezTo>
                    <a:pt x="880927" y="446550"/>
                    <a:pt x="869448" y="451305"/>
                    <a:pt x="857479" y="451305"/>
                  </a:cubicBezTo>
                  <a:lnTo>
                    <a:pt x="45131" y="451305"/>
                  </a:lnTo>
                  <a:cubicBezTo>
                    <a:pt x="33162" y="451305"/>
                    <a:pt x="21682" y="446550"/>
                    <a:pt x="13219" y="438086"/>
                  </a:cubicBezTo>
                  <a:cubicBezTo>
                    <a:pt x="4755" y="429622"/>
                    <a:pt x="0" y="418143"/>
                    <a:pt x="0" y="406174"/>
                  </a:cubicBezTo>
                  <a:lnTo>
                    <a:pt x="0" y="4513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accent1">
                  <a:lumMod val="5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0203" tIns="20203" rIns="20203" bIns="2020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會計室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59" name="手繪多邊形 58"/>
            <p:cNvSpPr/>
            <p:nvPr/>
          </p:nvSpPr>
          <p:spPr>
            <a:xfrm>
              <a:off x="2717190" y="5831412"/>
              <a:ext cx="1007375" cy="451305"/>
            </a:xfrm>
            <a:custGeom>
              <a:avLst/>
              <a:gdLst>
                <a:gd name="connsiteX0" fmla="*/ 0 w 902610"/>
                <a:gd name="connsiteY0" fmla="*/ 45131 h 451305"/>
                <a:gd name="connsiteX1" fmla="*/ 13219 w 902610"/>
                <a:gd name="connsiteY1" fmla="*/ 13219 h 451305"/>
                <a:gd name="connsiteX2" fmla="*/ 45131 w 902610"/>
                <a:gd name="connsiteY2" fmla="*/ 0 h 451305"/>
                <a:gd name="connsiteX3" fmla="*/ 857479 w 902610"/>
                <a:gd name="connsiteY3" fmla="*/ 0 h 451305"/>
                <a:gd name="connsiteX4" fmla="*/ 889391 w 902610"/>
                <a:gd name="connsiteY4" fmla="*/ 13219 h 451305"/>
                <a:gd name="connsiteX5" fmla="*/ 902610 w 902610"/>
                <a:gd name="connsiteY5" fmla="*/ 45131 h 451305"/>
                <a:gd name="connsiteX6" fmla="*/ 902610 w 902610"/>
                <a:gd name="connsiteY6" fmla="*/ 406174 h 451305"/>
                <a:gd name="connsiteX7" fmla="*/ 889391 w 902610"/>
                <a:gd name="connsiteY7" fmla="*/ 438086 h 451305"/>
                <a:gd name="connsiteX8" fmla="*/ 857479 w 902610"/>
                <a:gd name="connsiteY8" fmla="*/ 451305 h 451305"/>
                <a:gd name="connsiteX9" fmla="*/ 45131 w 902610"/>
                <a:gd name="connsiteY9" fmla="*/ 451305 h 451305"/>
                <a:gd name="connsiteX10" fmla="*/ 13219 w 902610"/>
                <a:gd name="connsiteY10" fmla="*/ 438086 h 451305"/>
                <a:gd name="connsiteX11" fmla="*/ 0 w 902610"/>
                <a:gd name="connsiteY11" fmla="*/ 406174 h 451305"/>
                <a:gd name="connsiteX12" fmla="*/ 0 w 902610"/>
                <a:gd name="connsiteY12" fmla="*/ 45131 h 45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2610" h="451305">
                  <a:moveTo>
                    <a:pt x="0" y="45131"/>
                  </a:moveTo>
                  <a:cubicBezTo>
                    <a:pt x="0" y="33162"/>
                    <a:pt x="4755" y="21682"/>
                    <a:pt x="13219" y="13219"/>
                  </a:cubicBezTo>
                  <a:cubicBezTo>
                    <a:pt x="21683" y="4755"/>
                    <a:pt x="33162" y="0"/>
                    <a:pt x="45131" y="0"/>
                  </a:cubicBezTo>
                  <a:lnTo>
                    <a:pt x="857479" y="0"/>
                  </a:lnTo>
                  <a:cubicBezTo>
                    <a:pt x="869448" y="0"/>
                    <a:pt x="880928" y="4755"/>
                    <a:pt x="889391" y="13219"/>
                  </a:cubicBezTo>
                  <a:cubicBezTo>
                    <a:pt x="897855" y="21683"/>
                    <a:pt x="902610" y="33162"/>
                    <a:pt x="902610" y="45131"/>
                  </a:cubicBezTo>
                  <a:lnTo>
                    <a:pt x="902610" y="406174"/>
                  </a:lnTo>
                  <a:cubicBezTo>
                    <a:pt x="902610" y="418143"/>
                    <a:pt x="897855" y="429623"/>
                    <a:pt x="889391" y="438086"/>
                  </a:cubicBezTo>
                  <a:cubicBezTo>
                    <a:pt x="880927" y="446550"/>
                    <a:pt x="869448" y="451305"/>
                    <a:pt x="857479" y="451305"/>
                  </a:cubicBezTo>
                  <a:lnTo>
                    <a:pt x="45131" y="451305"/>
                  </a:lnTo>
                  <a:cubicBezTo>
                    <a:pt x="33162" y="451305"/>
                    <a:pt x="21682" y="446550"/>
                    <a:pt x="13219" y="438086"/>
                  </a:cubicBezTo>
                  <a:cubicBezTo>
                    <a:pt x="4755" y="429622"/>
                    <a:pt x="0" y="418143"/>
                    <a:pt x="0" y="406174"/>
                  </a:cubicBezTo>
                  <a:lnTo>
                    <a:pt x="0" y="4513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accent1">
                  <a:lumMod val="5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0203" tIns="20203" rIns="20203" bIns="2020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秘書室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61" name="手繪多邊形 60"/>
            <p:cNvSpPr/>
            <p:nvPr/>
          </p:nvSpPr>
          <p:spPr>
            <a:xfrm>
              <a:off x="2709657" y="6407476"/>
              <a:ext cx="1007375" cy="451305"/>
            </a:xfrm>
            <a:custGeom>
              <a:avLst/>
              <a:gdLst>
                <a:gd name="connsiteX0" fmla="*/ 0 w 902610"/>
                <a:gd name="connsiteY0" fmla="*/ 45131 h 451305"/>
                <a:gd name="connsiteX1" fmla="*/ 13219 w 902610"/>
                <a:gd name="connsiteY1" fmla="*/ 13219 h 451305"/>
                <a:gd name="connsiteX2" fmla="*/ 45131 w 902610"/>
                <a:gd name="connsiteY2" fmla="*/ 0 h 451305"/>
                <a:gd name="connsiteX3" fmla="*/ 857479 w 902610"/>
                <a:gd name="connsiteY3" fmla="*/ 0 h 451305"/>
                <a:gd name="connsiteX4" fmla="*/ 889391 w 902610"/>
                <a:gd name="connsiteY4" fmla="*/ 13219 h 451305"/>
                <a:gd name="connsiteX5" fmla="*/ 902610 w 902610"/>
                <a:gd name="connsiteY5" fmla="*/ 45131 h 451305"/>
                <a:gd name="connsiteX6" fmla="*/ 902610 w 902610"/>
                <a:gd name="connsiteY6" fmla="*/ 406174 h 451305"/>
                <a:gd name="connsiteX7" fmla="*/ 889391 w 902610"/>
                <a:gd name="connsiteY7" fmla="*/ 438086 h 451305"/>
                <a:gd name="connsiteX8" fmla="*/ 857479 w 902610"/>
                <a:gd name="connsiteY8" fmla="*/ 451305 h 451305"/>
                <a:gd name="connsiteX9" fmla="*/ 45131 w 902610"/>
                <a:gd name="connsiteY9" fmla="*/ 451305 h 451305"/>
                <a:gd name="connsiteX10" fmla="*/ 13219 w 902610"/>
                <a:gd name="connsiteY10" fmla="*/ 438086 h 451305"/>
                <a:gd name="connsiteX11" fmla="*/ 0 w 902610"/>
                <a:gd name="connsiteY11" fmla="*/ 406174 h 451305"/>
                <a:gd name="connsiteX12" fmla="*/ 0 w 902610"/>
                <a:gd name="connsiteY12" fmla="*/ 45131 h 45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2610" h="451305">
                  <a:moveTo>
                    <a:pt x="0" y="45131"/>
                  </a:moveTo>
                  <a:cubicBezTo>
                    <a:pt x="0" y="33162"/>
                    <a:pt x="4755" y="21682"/>
                    <a:pt x="13219" y="13219"/>
                  </a:cubicBezTo>
                  <a:cubicBezTo>
                    <a:pt x="21683" y="4755"/>
                    <a:pt x="33162" y="0"/>
                    <a:pt x="45131" y="0"/>
                  </a:cubicBezTo>
                  <a:lnTo>
                    <a:pt x="857479" y="0"/>
                  </a:lnTo>
                  <a:cubicBezTo>
                    <a:pt x="869448" y="0"/>
                    <a:pt x="880928" y="4755"/>
                    <a:pt x="889391" y="13219"/>
                  </a:cubicBezTo>
                  <a:cubicBezTo>
                    <a:pt x="897855" y="21683"/>
                    <a:pt x="902610" y="33162"/>
                    <a:pt x="902610" y="45131"/>
                  </a:cubicBezTo>
                  <a:lnTo>
                    <a:pt x="902610" y="406174"/>
                  </a:lnTo>
                  <a:cubicBezTo>
                    <a:pt x="902610" y="418143"/>
                    <a:pt x="897855" y="429623"/>
                    <a:pt x="889391" y="438086"/>
                  </a:cubicBezTo>
                  <a:cubicBezTo>
                    <a:pt x="880927" y="446550"/>
                    <a:pt x="869448" y="451305"/>
                    <a:pt x="857479" y="451305"/>
                  </a:cubicBezTo>
                  <a:lnTo>
                    <a:pt x="45131" y="451305"/>
                  </a:lnTo>
                  <a:cubicBezTo>
                    <a:pt x="33162" y="451305"/>
                    <a:pt x="21682" y="446550"/>
                    <a:pt x="13219" y="438086"/>
                  </a:cubicBezTo>
                  <a:cubicBezTo>
                    <a:pt x="4755" y="429622"/>
                    <a:pt x="0" y="418143"/>
                    <a:pt x="0" y="406174"/>
                  </a:cubicBezTo>
                  <a:lnTo>
                    <a:pt x="0" y="4513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accent1">
                  <a:lumMod val="5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0203" tIns="20203" rIns="20203" bIns="2020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人事室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grpSp>
          <p:nvGrpSpPr>
            <p:cNvPr id="83" name="群組 82"/>
            <p:cNvGrpSpPr/>
            <p:nvPr/>
          </p:nvGrpSpPr>
          <p:grpSpPr>
            <a:xfrm>
              <a:off x="4005064" y="5975428"/>
              <a:ext cx="1440160" cy="546105"/>
              <a:chOff x="4149080" y="5975428"/>
              <a:chExt cx="1440160" cy="546105"/>
            </a:xfrm>
          </p:grpSpPr>
          <p:sp>
            <p:nvSpPr>
              <p:cNvPr id="63" name="手繪多邊形 62"/>
              <p:cNvSpPr/>
              <p:nvPr/>
            </p:nvSpPr>
            <p:spPr>
              <a:xfrm>
                <a:off x="4149080" y="5975428"/>
                <a:ext cx="1440160" cy="247315"/>
              </a:xfrm>
              <a:custGeom>
                <a:avLst/>
                <a:gdLst>
                  <a:gd name="connsiteX0" fmla="*/ 0 w 1014588"/>
                  <a:gd name="connsiteY0" fmla="*/ 20492 h 204924"/>
                  <a:gd name="connsiteX1" fmla="*/ 6002 w 1014588"/>
                  <a:gd name="connsiteY1" fmla="*/ 6002 h 204924"/>
                  <a:gd name="connsiteX2" fmla="*/ 20492 w 1014588"/>
                  <a:gd name="connsiteY2" fmla="*/ 0 h 204924"/>
                  <a:gd name="connsiteX3" fmla="*/ 994096 w 1014588"/>
                  <a:gd name="connsiteY3" fmla="*/ 0 h 204924"/>
                  <a:gd name="connsiteX4" fmla="*/ 1008586 w 1014588"/>
                  <a:gd name="connsiteY4" fmla="*/ 6002 h 204924"/>
                  <a:gd name="connsiteX5" fmla="*/ 1014588 w 1014588"/>
                  <a:gd name="connsiteY5" fmla="*/ 20492 h 204924"/>
                  <a:gd name="connsiteX6" fmla="*/ 1014588 w 1014588"/>
                  <a:gd name="connsiteY6" fmla="*/ 184432 h 204924"/>
                  <a:gd name="connsiteX7" fmla="*/ 1008586 w 1014588"/>
                  <a:gd name="connsiteY7" fmla="*/ 198922 h 204924"/>
                  <a:gd name="connsiteX8" fmla="*/ 994096 w 1014588"/>
                  <a:gd name="connsiteY8" fmla="*/ 204924 h 204924"/>
                  <a:gd name="connsiteX9" fmla="*/ 20492 w 1014588"/>
                  <a:gd name="connsiteY9" fmla="*/ 204924 h 204924"/>
                  <a:gd name="connsiteX10" fmla="*/ 6002 w 1014588"/>
                  <a:gd name="connsiteY10" fmla="*/ 198922 h 204924"/>
                  <a:gd name="connsiteX11" fmla="*/ 0 w 1014588"/>
                  <a:gd name="connsiteY11" fmla="*/ 184432 h 204924"/>
                  <a:gd name="connsiteX12" fmla="*/ 0 w 1014588"/>
                  <a:gd name="connsiteY12" fmla="*/ 20492 h 204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14588" h="204924">
                    <a:moveTo>
                      <a:pt x="0" y="20492"/>
                    </a:moveTo>
                    <a:cubicBezTo>
                      <a:pt x="0" y="15057"/>
                      <a:pt x="2159" y="9845"/>
                      <a:pt x="6002" y="6002"/>
                    </a:cubicBezTo>
                    <a:cubicBezTo>
                      <a:pt x="9845" y="2159"/>
                      <a:pt x="15057" y="0"/>
                      <a:pt x="20492" y="0"/>
                    </a:cubicBezTo>
                    <a:lnTo>
                      <a:pt x="994096" y="0"/>
                    </a:lnTo>
                    <a:cubicBezTo>
                      <a:pt x="999531" y="0"/>
                      <a:pt x="1004743" y="2159"/>
                      <a:pt x="1008586" y="6002"/>
                    </a:cubicBezTo>
                    <a:cubicBezTo>
                      <a:pt x="1012429" y="9845"/>
                      <a:pt x="1014588" y="15057"/>
                      <a:pt x="1014588" y="20492"/>
                    </a:cubicBezTo>
                    <a:lnTo>
                      <a:pt x="1014588" y="184432"/>
                    </a:lnTo>
                    <a:cubicBezTo>
                      <a:pt x="1014588" y="189867"/>
                      <a:pt x="1012429" y="195079"/>
                      <a:pt x="1008586" y="198922"/>
                    </a:cubicBezTo>
                    <a:cubicBezTo>
                      <a:pt x="1004743" y="202765"/>
                      <a:pt x="999531" y="204924"/>
                      <a:pt x="994096" y="204924"/>
                    </a:cubicBezTo>
                    <a:lnTo>
                      <a:pt x="20492" y="204924"/>
                    </a:lnTo>
                    <a:cubicBezTo>
                      <a:pt x="15057" y="204924"/>
                      <a:pt x="9845" y="202765"/>
                      <a:pt x="6002" y="198922"/>
                    </a:cubicBezTo>
                    <a:cubicBezTo>
                      <a:pt x="2159" y="195079"/>
                      <a:pt x="0" y="189867"/>
                      <a:pt x="0" y="184432"/>
                    </a:cubicBezTo>
                    <a:lnTo>
                      <a:pt x="0" y="20492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00B050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spcFirstLastPara="0" vert="horz" wrap="square" lIns="12987" tIns="12987" rIns="12987" bIns="12987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1100" kern="1200" dirty="0" smtClean="0">
                    <a:solidFill>
                      <a:schemeClr val="tx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華康中圓體" pitchFamily="49" charset="-120"/>
                    <a:ea typeface="華康中圓體" pitchFamily="49" charset="-120"/>
                  </a:rPr>
                  <a:t>校務暨校友服務組</a:t>
                </a:r>
                <a:endParaRPr lang="zh-TW" altLang="en-US" sz="1100" kern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endParaRPr>
              </a:p>
            </p:txBody>
          </p:sp>
          <p:sp>
            <p:nvSpPr>
              <p:cNvPr id="65" name="手繪多邊形 64"/>
              <p:cNvSpPr/>
              <p:nvPr/>
            </p:nvSpPr>
            <p:spPr>
              <a:xfrm>
                <a:off x="4149080" y="6274218"/>
                <a:ext cx="1440160" cy="247315"/>
              </a:xfrm>
              <a:custGeom>
                <a:avLst/>
                <a:gdLst>
                  <a:gd name="connsiteX0" fmla="*/ 0 w 1014588"/>
                  <a:gd name="connsiteY0" fmla="*/ 20492 h 204924"/>
                  <a:gd name="connsiteX1" fmla="*/ 6002 w 1014588"/>
                  <a:gd name="connsiteY1" fmla="*/ 6002 h 204924"/>
                  <a:gd name="connsiteX2" fmla="*/ 20492 w 1014588"/>
                  <a:gd name="connsiteY2" fmla="*/ 0 h 204924"/>
                  <a:gd name="connsiteX3" fmla="*/ 994096 w 1014588"/>
                  <a:gd name="connsiteY3" fmla="*/ 0 h 204924"/>
                  <a:gd name="connsiteX4" fmla="*/ 1008586 w 1014588"/>
                  <a:gd name="connsiteY4" fmla="*/ 6002 h 204924"/>
                  <a:gd name="connsiteX5" fmla="*/ 1014588 w 1014588"/>
                  <a:gd name="connsiteY5" fmla="*/ 20492 h 204924"/>
                  <a:gd name="connsiteX6" fmla="*/ 1014588 w 1014588"/>
                  <a:gd name="connsiteY6" fmla="*/ 184432 h 204924"/>
                  <a:gd name="connsiteX7" fmla="*/ 1008586 w 1014588"/>
                  <a:gd name="connsiteY7" fmla="*/ 198922 h 204924"/>
                  <a:gd name="connsiteX8" fmla="*/ 994096 w 1014588"/>
                  <a:gd name="connsiteY8" fmla="*/ 204924 h 204924"/>
                  <a:gd name="connsiteX9" fmla="*/ 20492 w 1014588"/>
                  <a:gd name="connsiteY9" fmla="*/ 204924 h 204924"/>
                  <a:gd name="connsiteX10" fmla="*/ 6002 w 1014588"/>
                  <a:gd name="connsiteY10" fmla="*/ 198922 h 204924"/>
                  <a:gd name="connsiteX11" fmla="*/ 0 w 1014588"/>
                  <a:gd name="connsiteY11" fmla="*/ 184432 h 204924"/>
                  <a:gd name="connsiteX12" fmla="*/ 0 w 1014588"/>
                  <a:gd name="connsiteY12" fmla="*/ 20492 h 204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14588" h="204924">
                    <a:moveTo>
                      <a:pt x="0" y="20492"/>
                    </a:moveTo>
                    <a:cubicBezTo>
                      <a:pt x="0" y="15057"/>
                      <a:pt x="2159" y="9845"/>
                      <a:pt x="6002" y="6002"/>
                    </a:cubicBezTo>
                    <a:cubicBezTo>
                      <a:pt x="9845" y="2159"/>
                      <a:pt x="15057" y="0"/>
                      <a:pt x="20492" y="0"/>
                    </a:cubicBezTo>
                    <a:lnTo>
                      <a:pt x="994096" y="0"/>
                    </a:lnTo>
                    <a:cubicBezTo>
                      <a:pt x="999531" y="0"/>
                      <a:pt x="1004743" y="2159"/>
                      <a:pt x="1008586" y="6002"/>
                    </a:cubicBezTo>
                    <a:cubicBezTo>
                      <a:pt x="1012429" y="9845"/>
                      <a:pt x="1014588" y="15057"/>
                      <a:pt x="1014588" y="20492"/>
                    </a:cubicBezTo>
                    <a:lnTo>
                      <a:pt x="1014588" y="184432"/>
                    </a:lnTo>
                    <a:cubicBezTo>
                      <a:pt x="1014588" y="189867"/>
                      <a:pt x="1012429" y="195079"/>
                      <a:pt x="1008586" y="198922"/>
                    </a:cubicBezTo>
                    <a:cubicBezTo>
                      <a:pt x="1004743" y="202765"/>
                      <a:pt x="999531" y="204924"/>
                      <a:pt x="994096" y="204924"/>
                    </a:cubicBezTo>
                    <a:lnTo>
                      <a:pt x="20492" y="204924"/>
                    </a:lnTo>
                    <a:cubicBezTo>
                      <a:pt x="15057" y="204924"/>
                      <a:pt x="9845" y="202765"/>
                      <a:pt x="6002" y="198922"/>
                    </a:cubicBezTo>
                    <a:cubicBezTo>
                      <a:pt x="2159" y="195079"/>
                      <a:pt x="0" y="189867"/>
                      <a:pt x="0" y="184432"/>
                    </a:cubicBezTo>
                    <a:lnTo>
                      <a:pt x="0" y="20492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00B050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spcFirstLastPara="0" vert="horz" wrap="square" lIns="12987" tIns="12987" rIns="12987" bIns="12987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1100" kern="1200" dirty="0" smtClean="0">
                    <a:solidFill>
                      <a:schemeClr val="tx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華康中圓體" pitchFamily="49" charset="-120"/>
                    <a:ea typeface="華康中圓體" pitchFamily="49" charset="-120"/>
                  </a:rPr>
                  <a:t>文書組</a:t>
                </a:r>
                <a:endParaRPr lang="zh-TW" altLang="en-US" sz="1100" kern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endParaRPr>
              </a:p>
            </p:txBody>
          </p:sp>
        </p:grpSp>
        <p:sp>
          <p:nvSpPr>
            <p:cNvPr id="67" name="手繪多邊形 66"/>
            <p:cNvSpPr/>
            <p:nvPr/>
          </p:nvSpPr>
          <p:spPr>
            <a:xfrm>
              <a:off x="2709657" y="6973977"/>
              <a:ext cx="1007375" cy="451305"/>
            </a:xfrm>
            <a:custGeom>
              <a:avLst/>
              <a:gdLst>
                <a:gd name="connsiteX0" fmla="*/ 0 w 902610"/>
                <a:gd name="connsiteY0" fmla="*/ 45131 h 451305"/>
                <a:gd name="connsiteX1" fmla="*/ 13219 w 902610"/>
                <a:gd name="connsiteY1" fmla="*/ 13219 h 451305"/>
                <a:gd name="connsiteX2" fmla="*/ 45131 w 902610"/>
                <a:gd name="connsiteY2" fmla="*/ 0 h 451305"/>
                <a:gd name="connsiteX3" fmla="*/ 857479 w 902610"/>
                <a:gd name="connsiteY3" fmla="*/ 0 h 451305"/>
                <a:gd name="connsiteX4" fmla="*/ 889391 w 902610"/>
                <a:gd name="connsiteY4" fmla="*/ 13219 h 451305"/>
                <a:gd name="connsiteX5" fmla="*/ 902610 w 902610"/>
                <a:gd name="connsiteY5" fmla="*/ 45131 h 451305"/>
                <a:gd name="connsiteX6" fmla="*/ 902610 w 902610"/>
                <a:gd name="connsiteY6" fmla="*/ 406174 h 451305"/>
                <a:gd name="connsiteX7" fmla="*/ 889391 w 902610"/>
                <a:gd name="connsiteY7" fmla="*/ 438086 h 451305"/>
                <a:gd name="connsiteX8" fmla="*/ 857479 w 902610"/>
                <a:gd name="connsiteY8" fmla="*/ 451305 h 451305"/>
                <a:gd name="connsiteX9" fmla="*/ 45131 w 902610"/>
                <a:gd name="connsiteY9" fmla="*/ 451305 h 451305"/>
                <a:gd name="connsiteX10" fmla="*/ 13219 w 902610"/>
                <a:gd name="connsiteY10" fmla="*/ 438086 h 451305"/>
                <a:gd name="connsiteX11" fmla="*/ 0 w 902610"/>
                <a:gd name="connsiteY11" fmla="*/ 406174 h 451305"/>
                <a:gd name="connsiteX12" fmla="*/ 0 w 902610"/>
                <a:gd name="connsiteY12" fmla="*/ 45131 h 45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2610" h="451305">
                  <a:moveTo>
                    <a:pt x="0" y="45131"/>
                  </a:moveTo>
                  <a:cubicBezTo>
                    <a:pt x="0" y="33162"/>
                    <a:pt x="4755" y="21682"/>
                    <a:pt x="13219" y="13219"/>
                  </a:cubicBezTo>
                  <a:cubicBezTo>
                    <a:pt x="21683" y="4755"/>
                    <a:pt x="33162" y="0"/>
                    <a:pt x="45131" y="0"/>
                  </a:cubicBezTo>
                  <a:lnTo>
                    <a:pt x="857479" y="0"/>
                  </a:lnTo>
                  <a:cubicBezTo>
                    <a:pt x="869448" y="0"/>
                    <a:pt x="880928" y="4755"/>
                    <a:pt x="889391" y="13219"/>
                  </a:cubicBezTo>
                  <a:cubicBezTo>
                    <a:pt x="897855" y="21683"/>
                    <a:pt x="902610" y="33162"/>
                    <a:pt x="902610" y="45131"/>
                  </a:cubicBezTo>
                  <a:lnTo>
                    <a:pt x="902610" y="406174"/>
                  </a:lnTo>
                  <a:cubicBezTo>
                    <a:pt x="902610" y="418143"/>
                    <a:pt x="897855" y="429623"/>
                    <a:pt x="889391" y="438086"/>
                  </a:cubicBezTo>
                  <a:cubicBezTo>
                    <a:pt x="880927" y="446550"/>
                    <a:pt x="869448" y="451305"/>
                    <a:pt x="857479" y="451305"/>
                  </a:cubicBezTo>
                  <a:lnTo>
                    <a:pt x="45131" y="451305"/>
                  </a:lnTo>
                  <a:cubicBezTo>
                    <a:pt x="33162" y="451305"/>
                    <a:pt x="21682" y="446550"/>
                    <a:pt x="13219" y="438086"/>
                  </a:cubicBezTo>
                  <a:cubicBezTo>
                    <a:pt x="4755" y="429622"/>
                    <a:pt x="0" y="418143"/>
                    <a:pt x="0" y="406174"/>
                  </a:cubicBezTo>
                  <a:lnTo>
                    <a:pt x="0" y="4513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accent1">
                  <a:lumMod val="5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0203" tIns="20203" rIns="20203" bIns="2020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職涯發展處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69" name="手繪多邊形 68"/>
            <p:cNvSpPr/>
            <p:nvPr/>
          </p:nvSpPr>
          <p:spPr>
            <a:xfrm>
              <a:off x="4941168" y="6901969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證照與競賽組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71" name="手繪多邊形 70"/>
            <p:cNvSpPr/>
            <p:nvPr/>
          </p:nvSpPr>
          <p:spPr>
            <a:xfrm>
              <a:off x="4941168" y="7190001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推廣教育中心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73" name="手繪多邊形 72"/>
            <p:cNvSpPr/>
            <p:nvPr/>
          </p:nvSpPr>
          <p:spPr>
            <a:xfrm>
              <a:off x="2709657" y="7623255"/>
              <a:ext cx="1007375" cy="451305"/>
            </a:xfrm>
            <a:custGeom>
              <a:avLst/>
              <a:gdLst>
                <a:gd name="connsiteX0" fmla="*/ 0 w 902610"/>
                <a:gd name="connsiteY0" fmla="*/ 45131 h 451305"/>
                <a:gd name="connsiteX1" fmla="*/ 13219 w 902610"/>
                <a:gd name="connsiteY1" fmla="*/ 13219 h 451305"/>
                <a:gd name="connsiteX2" fmla="*/ 45131 w 902610"/>
                <a:gd name="connsiteY2" fmla="*/ 0 h 451305"/>
                <a:gd name="connsiteX3" fmla="*/ 857479 w 902610"/>
                <a:gd name="connsiteY3" fmla="*/ 0 h 451305"/>
                <a:gd name="connsiteX4" fmla="*/ 889391 w 902610"/>
                <a:gd name="connsiteY4" fmla="*/ 13219 h 451305"/>
                <a:gd name="connsiteX5" fmla="*/ 902610 w 902610"/>
                <a:gd name="connsiteY5" fmla="*/ 45131 h 451305"/>
                <a:gd name="connsiteX6" fmla="*/ 902610 w 902610"/>
                <a:gd name="connsiteY6" fmla="*/ 406174 h 451305"/>
                <a:gd name="connsiteX7" fmla="*/ 889391 w 902610"/>
                <a:gd name="connsiteY7" fmla="*/ 438086 h 451305"/>
                <a:gd name="connsiteX8" fmla="*/ 857479 w 902610"/>
                <a:gd name="connsiteY8" fmla="*/ 451305 h 451305"/>
                <a:gd name="connsiteX9" fmla="*/ 45131 w 902610"/>
                <a:gd name="connsiteY9" fmla="*/ 451305 h 451305"/>
                <a:gd name="connsiteX10" fmla="*/ 13219 w 902610"/>
                <a:gd name="connsiteY10" fmla="*/ 438086 h 451305"/>
                <a:gd name="connsiteX11" fmla="*/ 0 w 902610"/>
                <a:gd name="connsiteY11" fmla="*/ 406174 h 451305"/>
                <a:gd name="connsiteX12" fmla="*/ 0 w 902610"/>
                <a:gd name="connsiteY12" fmla="*/ 45131 h 45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2610" h="451305">
                  <a:moveTo>
                    <a:pt x="0" y="45131"/>
                  </a:moveTo>
                  <a:cubicBezTo>
                    <a:pt x="0" y="33162"/>
                    <a:pt x="4755" y="21682"/>
                    <a:pt x="13219" y="13219"/>
                  </a:cubicBezTo>
                  <a:cubicBezTo>
                    <a:pt x="21683" y="4755"/>
                    <a:pt x="33162" y="0"/>
                    <a:pt x="45131" y="0"/>
                  </a:cubicBezTo>
                  <a:lnTo>
                    <a:pt x="857479" y="0"/>
                  </a:lnTo>
                  <a:cubicBezTo>
                    <a:pt x="869448" y="0"/>
                    <a:pt x="880928" y="4755"/>
                    <a:pt x="889391" y="13219"/>
                  </a:cubicBezTo>
                  <a:cubicBezTo>
                    <a:pt x="897855" y="21683"/>
                    <a:pt x="902610" y="33162"/>
                    <a:pt x="902610" y="45131"/>
                  </a:cubicBezTo>
                  <a:lnTo>
                    <a:pt x="902610" y="406174"/>
                  </a:lnTo>
                  <a:cubicBezTo>
                    <a:pt x="902610" y="418143"/>
                    <a:pt x="897855" y="429623"/>
                    <a:pt x="889391" y="438086"/>
                  </a:cubicBezTo>
                  <a:cubicBezTo>
                    <a:pt x="880927" y="446550"/>
                    <a:pt x="869448" y="451305"/>
                    <a:pt x="857479" y="451305"/>
                  </a:cubicBezTo>
                  <a:lnTo>
                    <a:pt x="45131" y="451305"/>
                  </a:lnTo>
                  <a:cubicBezTo>
                    <a:pt x="33162" y="451305"/>
                    <a:pt x="21682" y="446550"/>
                    <a:pt x="13219" y="438086"/>
                  </a:cubicBezTo>
                  <a:cubicBezTo>
                    <a:pt x="4755" y="429622"/>
                    <a:pt x="0" y="418143"/>
                    <a:pt x="0" y="406174"/>
                  </a:cubicBezTo>
                  <a:lnTo>
                    <a:pt x="0" y="4513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accent1">
                  <a:lumMod val="5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0203" tIns="20203" rIns="20203" bIns="2020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圖書資訊處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grpSp>
          <p:nvGrpSpPr>
            <p:cNvPr id="84" name="群組 83"/>
            <p:cNvGrpSpPr/>
            <p:nvPr/>
          </p:nvGrpSpPr>
          <p:grpSpPr>
            <a:xfrm>
              <a:off x="4005064" y="7539283"/>
              <a:ext cx="1440160" cy="834137"/>
              <a:chOff x="4149080" y="7539283"/>
              <a:chExt cx="1440160" cy="834137"/>
            </a:xfrm>
          </p:grpSpPr>
          <p:sp>
            <p:nvSpPr>
              <p:cNvPr id="75" name="手繪多邊形 74"/>
              <p:cNvSpPr/>
              <p:nvPr/>
            </p:nvSpPr>
            <p:spPr>
              <a:xfrm>
                <a:off x="4149080" y="7539283"/>
                <a:ext cx="1440160" cy="247315"/>
              </a:xfrm>
              <a:custGeom>
                <a:avLst/>
                <a:gdLst>
                  <a:gd name="connsiteX0" fmla="*/ 0 w 1014588"/>
                  <a:gd name="connsiteY0" fmla="*/ 20492 h 204924"/>
                  <a:gd name="connsiteX1" fmla="*/ 6002 w 1014588"/>
                  <a:gd name="connsiteY1" fmla="*/ 6002 h 204924"/>
                  <a:gd name="connsiteX2" fmla="*/ 20492 w 1014588"/>
                  <a:gd name="connsiteY2" fmla="*/ 0 h 204924"/>
                  <a:gd name="connsiteX3" fmla="*/ 994096 w 1014588"/>
                  <a:gd name="connsiteY3" fmla="*/ 0 h 204924"/>
                  <a:gd name="connsiteX4" fmla="*/ 1008586 w 1014588"/>
                  <a:gd name="connsiteY4" fmla="*/ 6002 h 204924"/>
                  <a:gd name="connsiteX5" fmla="*/ 1014588 w 1014588"/>
                  <a:gd name="connsiteY5" fmla="*/ 20492 h 204924"/>
                  <a:gd name="connsiteX6" fmla="*/ 1014588 w 1014588"/>
                  <a:gd name="connsiteY6" fmla="*/ 184432 h 204924"/>
                  <a:gd name="connsiteX7" fmla="*/ 1008586 w 1014588"/>
                  <a:gd name="connsiteY7" fmla="*/ 198922 h 204924"/>
                  <a:gd name="connsiteX8" fmla="*/ 994096 w 1014588"/>
                  <a:gd name="connsiteY8" fmla="*/ 204924 h 204924"/>
                  <a:gd name="connsiteX9" fmla="*/ 20492 w 1014588"/>
                  <a:gd name="connsiteY9" fmla="*/ 204924 h 204924"/>
                  <a:gd name="connsiteX10" fmla="*/ 6002 w 1014588"/>
                  <a:gd name="connsiteY10" fmla="*/ 198922 h 204924"/>
                  <a:gd name="connsiteX11" fmla="*/ 0 w 1014588"/>
                  <a:gd name="connsiteY11" fmla="*/ 184432 h 204924"/>
                  <a:gd name="connsiteX12" fmla="*/ 0 w 1014588"/>
                  <a:gd name="connsiteY12" fmla="*/ 20492 h 204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14588" h="204924">
                    <a:moveTo>
                      <a:pt x="0" y="20492"/>
                    </a:moveTo>
                    <a:cubicBezTo>
                      <a:pt x="0" y="15057"/>
                      <a:pt x="2159" y="9845"/>
                      <a:pt x="6002" y="6002"/>
                    </a:cubicBezTo>
                    <a:cubicBezTo>
                      <a:pt x="9845" y="2159"/>
                      <a:pt x="15057" y="0"/>
                      <a:pt x="20492" y="0"/>
                    </a:cubicBezTo>
                    <a:lnTo>
                      <a:pt x="994096" y="0"/>
                    </a:lnTo>
                    <a:cubicBezTo>
                      <a:pt x="999531" y="0"/>
                      <a:pt x="1004743" y="2159"/>
                      <a:pt x="1008586" y="6002"/>
                    </a:cubicBezTo>
                    <a:cubicBezTo>
                      <a:pt x="1012429" y="9845"/>
                      <a:pt x="1014588" y="15057"/>
                      <a:pt x="1014588" y="20492"/>
                    </a:cubicBezTo>
                    <a:lnTo>
                      <a:pt x="1014588" y="184432"/>
                    </a:lnTo>
                    <a:cubicBezTo>
                      <a:pt x="1014588" y="189867"/>
                      <a:pt x="1012429" y="195079"/>
                      <a:pt x="1008586" y="198922"/>
                    </a:cubicBezTo>
                    <a:cubicBezTo>
                      <a:pt x="1004743" y="202765"/>
                      <a:pt x="999531" y="204924"/>
                      <a:pt x="994096" y="204924"/>
                    </a:cubicBezTo>
                    <a:lnTo>
                      <a:pt x="20492" y="204924"/>
                    </a:lnTo>
                    <a:cubicBezTo>
                      <a:pt x="15057" y="204924"/>
                      <a:pt x="9845" y="202765"/>
                      <a:pt x="6002" y="198922"/>
                    </a:cubicBezTo>
                    <a:cubicBezTo>
                      <a:pt x="2159" y="195079"/>
                      <a:pt x="0" y="189867"/>
                      <a:pt x="0" y="184432"/>
                    </a:cubicBezTo>
                    <a:lnTo>
                      <a:pt x="0" y="20492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00B050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spcFirstLastPara="0" vert="horz" wrap="square" lIns="12987" tIns="12987" rIns="12987" bIns="12987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1100" kern="1200" dirty="0" smtClean="0">
                    <a:solidFill>
                      <a:schemeClr val="tx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華康中圓體" pitchFamily="49" charset="-120"/>
                    <a:ea typeface="華康中圓體" pitchFamily="49" charset="-120"/>
                  </a:rPr>
                  <a:t>圖書館</a:t>
                </a:r>
                <a:endParaRPr lang="zh-TW" altLang="en-US" sz="1100" kern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endParaRPr>
              </a:p>
            </p:txBody>
          </p:sp>
          <p:sp>
            <p:nvSpPr>
              <p:cNvPr id="77" name="手繪多邊形 76"/>
              <p:cNvSpPr/>
              <p:nvPr/>
            </p:nvSpPr>
            <p:spPr>
              <a:xfrm>
                <a:off x="4149080" y="8126105"/>
                <a:ext cx="1440160" cy="247315"/>
              </a:xfrm>
              <a:custGeom>
                <a:avLst/>
                <a:gdLst>
                  <a:gd name="connsiteX0" fmla="*/ 0 w 1014588"/>
                  <a:gd name="connsiteY0" fmla="*/ 20492 h 204924"/>
                  <a:gd name="connsiteX1" fmla="*/ 6002 w 1014588"/>
                  <a:gd name="connsiteY1" fmla="*/ 6002 h 204924"/>
                  <a:gd name="connsiteX2" fmla="*/ 20492 w 1014588"/>
                  <a:gd name="connsiteY2" fmla="*/ 0 h 204924"/>
                  <a:gd name="connsiteX3" fmla="*/ 994096 w 1014588"/>
                  <a:gd name="connsiteY3" fmla="*/ 0 h 204924"/>
                  <a:gd name="connsiteX4" fmla="*/ 1008586 w 1014588"/>
                  <a:gd name="connsiteY4" fmla="*/ 6002 h 204924"/>
                  <a:gd name="connsiteX5" fmla="*/ 1014588 w 1014588"/>
                  <a:gd name="connsiteY5" fmla="*/ 20492 h 204924"/>
                  <a:gd name="connsiteX6" fmla="*/ 1014588 w 1014588"/>
                  <a:gd name="connsiteY6" fmla="*/ 184432 h 204924"/>
                  <a:gd name="connsiteX7" fmla="*/ 1008586 w 1014588"/>
                  <a:gd name="connsiteY7" fmla="*/ 198922 h 204924"/>
                  <a:gd name="connsiteX8" fmla="*/ 994096 w 1014588"/>
                  <a:gd name="connsiteY8" fmla="*/ 204924 h 204924"/>
                  <a:gd name="connsiteX9" fmla="*/ 20492 w 1014588"/>
                  <a:gd name="connsiteY9" fmla="*/ 204924 h 204924"/>
                  <a:gd name="connsiteX10" fmla="*/ 6002 w 1014588"/>
                  <a:gd name="connsiteY10" fmla="*/ 198922 h 204924"/>
                  <a:gd name="connsiteX11" fmla="*/ 0 w 1014588"/>
                  <a:gd name="connsiteY11" fmla="*/ 184432 h 204924"/>
                  <a:gd name="connsiteX12" fmla="*/ 0 w 1014588"/>
                  <a:gd name="connsiteY12" fmla="*/ 20492 h 204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14588" h="204924">
                    <a:moveTo>
                      <a:pt x="0" y="20492"/>
                    </a:moveTo>
                    <a:cubicBezTo>
                      <a:pt x="0" y="15057"/>
                      <a:pt x="2159" y="9845"/>
                      <a:pt x="6002" y="6002"/>
                    </a:cubicBezTo>
                    <a:cubicBezTo>
                      <a:pt x="9845" y="2159"/>
                      <a:pt x="15057" y="0"/>
                      <a:pt x="20492" y="0"/>
                    </a:cubicBezTo>
                    <a:lnTo>
                      <a:pt x="994096" y="0"/>
                    </a:lnTo>
                    <a:cubicBezTo>
                      <a:pt x="999531" y="0"/>
                      <a:pt x="1004743" y="2159"/>
                      <a:pt x="1008586" y="6002"/>
                    </a:cubicBezTo>
                    <a:cubicBezTo>
                      <a:pt x="1012429" y="9845"/>
                      <a:pt x="1014588" y="15057"/>
                      <a:pt x="1014588" y="20492"/>
                    </a:cubicBezTo>
                    <a:lnTo>
                      <a:pt x="1014588" y="184432"/>
                    </a:lnTo>
                    <a:cubicBezTo>
                      <a:pt x="1014588" y="189867"/>
                      <a:pt x="1012429" y="195079"/>
                      <a:pt x="1008586" y="198922"/>
                    </a:cubicBezTo>
                    <a:cubicBezTo>
                      <a:pt x="1004743" y="202765"/>
                      <a:pt x="999531" y="204924"/>
                      <a:pt x="994096" y="204924"/>
                    </a:cubicBezTo>
                    <a:lnTo>
                      <a:pt x="20492" y="204924"/>
                    </a:lnTo>
                    <a:cubicBezTo>
                      <a:pt x="15057" y="204924"/>
                      <a:pt x="9845" y="202765"/>
                      <a:pt x="6002" y="198922"/>
                    </a:cubicBezTo>
                    <a:cubicBezTo>
                      <a:pt x="2159" y="195079"/>
                      <a:pt x="0" y="189867"/>
                      <a:pt x="0" y="184432"/>
                    </a:cubicBezTo>
                    <a:lnTo>
                      <a:pt x="0" y="20492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00B050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spcFirstLastPara="0" vert="horz" wrap="square" lIns="12987" tIns="12987" rIns="12987" bIns="12987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1100" dirty="0">
                    <a:solidFill>
                      <a:schemeClr val="tx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華康中圓體" pitchFamily="49" charset="-120"/>
                    <a:ea typeface="華康中圓體" pitchFamily="49" charset="-120"/>
                  </a:rPr>
                  <a:t>網路</a:t>
                </a:r>
                <a:r>
                  <a:rPr lang="zh-TW" altLang="en-US" sz="1100" dirty="0" smtClean="0">
                    <a:solidFill>
                      <a:schemeClr val="tx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華康中圓體" pitchFamily="49" charset="-120"/>
                    <a:ea typeface="華康中圓體" pitchFamily="49" charset="-120"/>
                  </a:rPr>
                  <a:t>技術</a:t>
                </a:r>
                <a:r>
                  <a:rPr lang="zh-TW" altLang="en-US" sz="1100" kern="1200" dirty="0" smtClean="0">
                    <a:solidFill>
                      <a:schemeClr val="tx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華康中圓體" pitchFamily="49" charset="-120"/>
                    <a:ea typeface="華康中圓體" pitchFamily="49" charset="-120"/>
                  </a:rPr>
                  <a:t>組</a:t>
                </a:r>
                <a:endParaRPr lang="zh-TW" altLang="en-US" sz="1100" kern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endParaRPr>
              </a:p>
            </p:txBody>
          </p:sp>
        </p:grpSp>
        <p:sp>
          <p:nvSpPr>
            <p:cNvPr id="79" name="手繪多邊形 78"/>
            <p:cNvSpPr/>
            <p:nvPr/>
          </p:nvSpPr>
          <p:spPr>
            <a:xfrm>
              <a:off x="2709657" y="8153143"/>
              <a:ext cx="1007375" cy="451305"/>
            </a:xfrm>
            <a:custGeom>
              <a:avLst/>
              <a:gdLst>
                <a:gd name="connsiteX0" fmla="*/ 0 w 902610"/>
                <a:gd name="connsiteY0" fmla="*/ 45131 h 451305"/>
                <a:gd name="connsiteX1" fmla="*/ 13219 w 902610"/>
                <a:gd name="connsiteY1" fmla="*/ 13219 h 451305"/>
                <a:gd name="connsiteX2" fmla="*/ 45131 w 902610"/>
                <a:gd name="connsiteY2" fmla="*/ 0 h 451305"/>
                <a:gd name="connsiteX3" fmla="*/ 857479 w 902610"/>
                <a:gd name="connsiteY3" fmla="*/ 0 h 451305"/>
                <a:gd name="connsiteX4" fmla="*/ 889391 w 902610"/>
                <a:gd name="connsiteY4" fmla="*/ 13219 h 451305"/>
                <a:gd name="connsiteX5" fmla="*/ 902610 w 902610"/>
                <a:gd name="connsiteY5" fmla="*/ 45131 h 451305"/>
                <a:gd name="connsiteX6" fmla="*/ 902610 w 902610"/>
                <a:gd name="connsiteY6" fmla="*/ 406174 h 451305"/>
                <a:gd name="connsiteX7" fmla="*/ 889391 w 902610"/>
                <a:gd name="connsiteY7" fmla="*/ 438086 h 451305"/>
                <a:gd name="connsiteX8" fmla="*/ 857479 w 902610"/>
                <a:gd name="connsiteY8" fmla="*/ 451305 h 451305"/>
                <a:gd name="connsiteX9" fmla="*/ 45131 w 902610"/>
                <a:gd name="connsiteY9" fmla="*/ 451305 h 451305"/>
                <a:gd name="connsiteX10" fmla="*/ 13219 w 902610"/>
                <a:gd name="connsiteY10" fmla="*/ 438086 h 451305"/>
                <a:gd name="connsiteX11" fmla="*/ 0 w 902610"/>
                <a:gd name="connsiteY11" fmla="*/ 406174 h 451305"/>
                <a:gd name="connsiteX12" fmla="*/ 0 w 902610"/>
                <a:gd name="connsiteY12" fmla="*/ 45131 h 45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2610" h="451305">
                  <a:moveTo>
                    <a:pt x="0" y="45131"/>
                  </a:moveTo>
                  <a:cubicBezTo>
                    <a:pt x="0" y="33162"/>
                    <a:pt x="4755" y="21682"/>
                    <a:pt x="13219" y="13219"/>
                  </a:cubicBezTo>
                  <a:cubicBezTo>
                    <a:pt x="21683" y="4755"/>
                    <a:pt x="33162" y="0"/>
                    <a:pt x="45131" y="0"/>
                  </a:cubicBezTo>
                  <a:lnTo>
                    <a:pt x="857479" y="0"/>
                  </a:lnTo>
                  <a:cubicBezTo>
                    <a:pt x="869448" y="0"/>
                    <a:pt x="880928" y="4755"/>
                    <a:pt x="889391" y="13219"/>
                  </a:cubicBezTo>
                  <a:cubicBezTo>
                    <a:pt x="897855" y="21683"/>
                    <a:pt x="902610" y="33162"/>
                    <a:pt x="902610" y="45131"/>
                  </a:cubicBezTo>
                  <a:lnTo>
                    <a:pt x="902610" y="406174"/>
                  </a:lnTo>
                  <a:cubicBezTo>
                    <a:pt x="902610" y="418143"/>
                    <a:pt x="897855" y="429623"/>
                    <a:pt x="889391" y="438086"/>
                  </a:cubicBezTo>
                  <a:cubicBezTo>
                    <a:pt x="880927" y="446550"/>
                    <a:pt x="869448" y="451305"/>
                    <a:pt x="857479" y="451305"/>
                  </a:cubicBezTo>
                  <a:lnTo>
                    <a:pt x="45131" y="451305"/>
                  </a:lnTo>
                  <a:cubicBezTo>
                    <a:pt x="33162" y="451305"/>
                    <a:pt x="21682" y="446550"/>
                    <a:pt x="13219" y="438086"/>
                  </a:cubicBezTo>
                  <a:cubicBezTo>
                    <a:pt x="4755" y="429622"/>
                    <a:pt x="0" y="418143"/>
                    <a:pt x="0" y="406174"/>
                  </a:cubicBezTo>
                  <a:lnTo>
                    <a:pt x="0" y="4513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accent1">
                  <a:lumMod val="5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0203" tIns="20203" rIns="20203" bIns="2020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環保暨安全衛生中心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85" name="手繪多邊形 84"/>
            <p:cNvSpPr/>
            <p:nvPr/>
          </p:nvSpPr>
          <p:spPr>
            <a:xfrm>
              <a:off x="3743299" y="1115616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86" name="手繪多邊形 85"/>
            <p:cNvSpPr/>
            <p:nvPr/>
          </p:nvSpPr>
          <p:spPr>
            <a:xfrm>
              <a:off x="3887315" y="1033445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87" name="手繪多邊形 86"/>
            <p:cNvSpPr/>
            <p:nvPr/>
          </p:nvSpPr>
          <p:spPr>
            <a:xfrm>
              <a:off x="3887315" y="1268016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88" name="手繪多邊形 87"/>
            <p:cNvSpPr/>
            <p:nvPr/>
          </p:nvSpPr>
          <p:spPr>
            <a:xfrm>
              <a:off x="3887315" y="1547664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89" name="手繪多邊形 88"/>
            <p:cNvSpPr/>
            <p:nvPr/>
          </p:nvSpPr>
          <p:spPr>
            <a:xfrm>
              <a:off x="3887315" y="1825533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90" name="手繪多邊形 89"/>
            <p:cNvSpPr/>
            <p:nvPr/>
          </p:nvSpPr>
          <p:spPr>
            <a:xfrm rot="5400000">
              <a:off x="3501008" y="1331640"/>
              <a:ext cx="792088" cy="216024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91" name="手繪多邊形 90"/>
            <p:cNvSpPr/>
            <p:nvPr/>
          </p:nvSpPr>
          <p:spPr>
            <a:xfrm>
              <a:off x="3739161" y="2591052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92" name="手繪多邊形 91"/>
            <p:cNvSpPr/>
            <p:nvPr/>
          </p:nvSpPr>
          <p:spPr>
            <a:xfrm flipV="1">
              <a:off x="3887314" y="2150017"/>
              <a:ext cx="1053854" cy="45719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93" name="手繪多邊形 92"/>
            <p:cNvSpPr/>
            <p:nvPr/>
          </p:nvSpPr>
          <p:spPr>
            <a:xfrm flipV="1">
              <a:off x="3887314" y="2384588"/>
              <a:ext cx="1053854" cy="45719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94" name="手繪多邊形 93"/>
            <p:cNvSpPr/>
            <p:nvPr/>
          </p:nvSpPr>
          <p:spPr>
            <a:xfrm flipV="1">
              <a:off x="3887314" y="2664236"/>
              <a:ext cx="1053854" cy="45719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95" name="手繪多邊形 94"/>
            <p:cNvSpPr/>
            <p:nvPr/>
          </p:nvSpPr>
          <p:spPr>
            <a:xfrm flipV="1">
              <a:off x="3887314" y="2942105"/>
              <a:ext cx="1053854" cy="45719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96" name="手繪多邊形 95"/>
            <p:cNvSpPr/>
            <p:nvPr/>
          </p:nvSpPr>
          <p:spPr>
            <a:xfrm rot="5400000">
              <a:off x="3237758" y="2706262"/>
              <a:ext cx="1298240" cy="201886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97" name="手繪多邊形 96"/>
            <p:cNvSpPr/>
            <p:nvPr/>
          </p:nvSpPr>
          <p:spPr>
            <a:xfrm flipV="1">
              <a:off x="3887314" y="3176676"/>
              <a:ext cx="1053854" cy="45719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98" name="手繪多邊形 97"/>
            <p:cNvSpPr/>
            <p:nvPr/>
          </p:nvSpPr>
          <p:spPr>
            <a:xfrm flipV="1">
              <a:off x="3887314" y="3456324"/>
              <a:ext cx="1053854" cy="45719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00" name="手繪多邊形 99"/>
            <p:cNvSpPr/>
            <p:nvPr/>
          </p:nvSpPr>
          <p:spPr>
            <a:xfrm>
              <a:off x="3743299" y="3887196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05" name="手繪多邊形 104"/>
            <p:cNvSpPr/>
            <p:nvPr/>
          </p:nvSpPr>
          <p:spPr>
            <a:xfrm>
              <a:off x="3887315" y="3815188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06" name="手繪多邊形 105"/>
            <p:cNvSpPr/>
            <p:nvPr/>
          </p:nvSpPr>
          <p:spPr>
            <a:xfrm>
              <a:off x="3887315" y="4103220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07" name="手繪多邊形 106"/>
            <p:cNvSpPr/>
            <p:nvPr/>
          </p:nvSpPr>
          <p:spPr>
            <a:xfrm>
              <a:off x="3887315" y="4391252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11" name="手繪多邊形 110"/>
            <p:cNvSpPr/>
            <p:nvPr/>
          </p:nvSpPr>
          <p:spPr>
            <a:xfrm>
              <a:off x="3730771" y="6191452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12" name="手繪多邊形 111"/>
            <p:cNvSpPr/>
            <p:nvPr/>
          </p:nvSpPr>
          <p:spPr>
            <a:xfrm>
              <a:off x="3717032" y="7164032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13" name="手繪多邊形 112"/>
            <p:cNvSpPr/>
            <p:nvPr/>
          </p:nvSpPr>
          <p:spPr>
            <a:xfrm>
              <a:off x="3744087" y="7853191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14" name="手繪多邊形 113"/>
            <p:cNvSpPr/>
            <p:nvPr/>
          </p:nvSpPr>
          <p:spPr>
            <a:xfrm rot="5400000">
              <a:off x="3501008" y="4103220"/>
              <a:ext cx="792088" cy="216024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15" name="手繪多邊形 114"/>
            <p:cNvSpPr/>
            <p:nvPr/>
          </p:nvSpPr>
          <p:spPr>
            <a:xfrm flipV="1">
              <a:off x="3766361" y="4895308"/>
              <a:ext cx="1174807" cy="45719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16" name="手繪多邊形 115"/>
            <p:cNvSpPr/>
            <p:nvPr/>
          </p:nvSpPr>
          <p:spPr>
            <a:xfrm flipV="1">
              <a:off x="3887314" y="5183340"/>
              <a:ext cx="1053854" cy="45719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17" name="手繪多邊形 116"/>
            <p:cNvSpPr/>
            <p:nvPr/>
          </p:nvSpPr>
          <p:spPr>
            <a:xfrm flipV="1">
              <a:off x="3887314" y="5471372"/>
              <a:ext cx="1053854" cy="45719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18" name="手繪多邊形 117"/>
            <p:cNvSpPr/>
            <p:nvPr/>
          </p:nvSpPr>
          <p:spPr>
            <a:xfrm flipV="1">
              <a:off x="3887314" y="5687396"/>
              <a:ext cx="1053854" cy="45719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20" name="手繪多邊形 119"/>
            <p:cNvSpPr/>
            <p:nvPr/>
          </p:nvSpPr>
          <p:spPr>
            <a:xfrm rot="5400000">
              <a:off x="3504099" y="5201057"/>
              <a:ext cx="784490" cy="216024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23" name="手繪多邊形 122"/>
            <p:cNvSpPr/>
            <p:nvPr/>
          </p:nvSpPr>
          <p:spPr>
            <a:xfrm>
              <a:off x="3870057" y="6108686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24" name="手繪多邊形 123"/>
            <p:cNvSpPr/>
            <p:nvPr/>
          </p:nvSpPr>
          <p:spPr>
            <a:xfrm>
              <a:off x="3859299" y="6396718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25" name="手繪多邊形 124"/>
            <p:cNvSpPr/>
            <p:nvPr/>
          </p:nvSpPr>
          <p:spPr>
            <a:xfrm rot="5400000">
              <a:off x="3708114" y="6146603"/>
              <a:ext cx="305722" cy="216024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26" name="手繪多邊形 125"/>
            <p:cNvSpPr/>
            <p:nvPr/>
          </p:nvSpPr>
          <p:spPr>
            <a:xfrm>
              <a:off x="3870072" y="7694057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27" name="手繪多邊形 126"/>
            <p:cNvSpPr/>
            <p:nvPr/>
          </p:nvSpPr>
          <p:spPr>
            <a:xfrm>
              <a:off x="3872594" y="7960573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28" name="手繪多邊形 127"/>
            <p:cNvSpPr/>
            <p:nvPr/>
          </p:nvSpPr>
          <p:spPr>
            <a:xfrm rot="5400000">
              <a:off x="3446991" y="8015981"/>
              <a:ext cx="821122" cy="177275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29" name="手繪多邊形 128"/>
            <p:cNvSpPr/>
            <p:nvPr/>
          </p:nvSpPr>
          <p:spPr>
            <a:xfrm flipV="1">
              <a:off x="3887314" y="7045985"/>
              <a:ext cx="1053854" cy="45719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30" name="手繪多邊形 129"/>
            <p:cNvSpPr/>
            <p:nvPr/>
          </p:nvSpPr>
          <p:spPr>
            <a:xfrm flipV="1">
              <a:off x="3887314" y="7334017"/>
              <a:ext cx="1053854" cy="45719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31" name="手繪多邊形 130"/>
            <p:cNvSpPr/>
            <p:nvPr/>
          </p:nvSpPr>
          <p:spPr>
            <a:xfrm rot="5400000">
              <a:off x="3606964" y="6960452"/>
              <a:ext cx="568325" cy="227876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32" name="手繪多邊形 131"/>
            <p:cNvSpPr/>
            <p:nvPr/>
          </p:nvSpPr>
          <p:spPr>
            <a:xfrm>
              <a:off x="4005064" y="4535268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營繕組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33" name="手繪多邊形 132"/>
            <p:cNvSpPr/>
            <p:nvPr/>
          </p:nvSpPr>
          <p:spPr>
            <a:xfrm>
              <a:off x="3887315" y="4607276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34" name="手繪多邊形 133"/>
            <p:cNvSpPr/>
            <p:nvPr/>
          </p:nvSpPr>
          <p:spPr>
            <a:xfrm>
              <a:off x="2564904" y="2591052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35" name="手繪多邊形 134"/>
            <p:cNvSpPr/>
            <p:nvPr/>
          </p:nvSpPr>
          <p:spPr>
            <a:xfrm>
              <a:off x="2561655" y="3887196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36" name="手繪多邊形 135"/>
            <p:cNvSpPr/>
            <p:nvPr/>
          </p:nvSpPr>
          <p:spPr>
            <a:xfrm>
              <a:off x="2564904" y="4751292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37" name="手繪多邊形 136"/>
            <p:cNvSpPr/>
            <p:nvPr/>
          </p:nvSpPr>
          <p:spPr>
            <a:xfrm>
              <a:off x="2564904" y="5399364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38" name="手繪多邊形 137"/>
            <p:cNvSpPr/>
            <p:nvPr/>
          </p:nvSpPr>
          <p:spPr>
            <a:xfrm>
              <a:off x="2568186" y="6037273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39" name="手繪多邊形 138"/>
            <p:cNvSpPr/>
            <p:nvPr/>
          </p:nvSpPr>
          <p:spPr>
            <a:xfrm>
              <a:off x="2565220" y="6695508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40" name="手繪多邊形 139"/>
            <p:cNvSpPr/>
            <p:nvPr/>
          </p:nvSpPr>
          <p:spPr>
            <a:xfrm>
              <a:off x="2564904" y="7190001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41" name="手繪多邊形 140"/>
            <p:cNvSpPr/>
            <p:nvPr/>
          </p:nvSpPr>
          <p:spPr>
            <a:xfrm>
              <a:off x="2570503" y="7848326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42" name="手繪多邊形 141"/>
            <p:cNvSpPr/>
            <p:nvPr/>
          </p:nvSpPr>
          <p:spPr>
            <a:xfrm>
              <a:off x="2536481" y="8350446"/>
              <a:ext cx="154352" cy="47907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43" name="手繪多邊形 142"/>
            <p:cNvSpPr/>
            <p:nvPr/>
          </p:nvSpPr>
          <p:spPr>
            <a:xfrm>
              <a:off x="2424974" y="1080060"/>
              <a:ext cx="266064" cy="45719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44" name="手繪多邊形 143"/>
            <p:cNvSpPr/>
            <p:nvPr/>
          </p:nvSpPr>
          <p:spPr>
            <a:xfrm rot="5400000">
              <a:off x="-1349575" y="4899891"/>
              <a:ext cx="7775924" cy="181981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</p:grpSp>
      <p:sp>
        <p:nvSpPr>
          <p:cNvPr id="101" name="手繪多邊形 100"/>
          <p:cNvSpPr/>
          <p:nvPr/>
        </p:nvSpPr>
        <p:spPr>
          <a:xfrm>
            <a:off x="4548854" y="6238942"/>
            <a:ext cx="1440160" cy="247315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實習與就業輔導組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02" name="手繪多邊形 101"/>
          <p:cNvSpPr/>
          <p:nvPr/>
        </p:nvSpPr>
        <p:spPr>
          <a:xfrm flipV="1">
            <a:off x="3482790" y="6350684"/>
            <a:ext cx="1053854" cy="45719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03" name="手繪多邊形 102"/>
          <p:cNvSpPr/>
          <p:nvPr/>
        </p:nvSpPr>
        <p:spPr>
          <a:xfrm>
            <a:off x="3616048" y="7977892"/>
            <a:ext cx="1440160" cy="247315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數位資源組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04" name="手繪多邊形 103"/>
          <p:cNvSpPr/>
          <p:nvPr/>
        </p:nvSpPr>
        <p:spPr>
          <a:xfrm>
            <a:off x="3612750" y="7409288"/>
            <a:ext cx="1440160" cy="247315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校務系統組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08" name="手繪多邊形 107"/>
          <p:cNvSpPr/>
          <p:nvPr/>
        </p:nvSpPr>
        <p:spPr>
          <a:xfrm>
            <a:off x="3479492" y="7884368"/>
            <a:ext cx="117749" cy="10163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09" name="手繪多邊形 108"/>
          <p:cNvSpPr/>
          <p:nvPr/>
        </p:nvSpPr>
        <p:spPr>
          <a:xfrm>
            <a:off x="3479492" y="8068118"/>
            <a:ext cx="117749" cy="10163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10" name="手繪多邊形 109"/>
          <p:cNvSpPr/>
          <p:nvPr/>
        </p:nvSpPr>
        <p:spPr>
          <a:xfrm>
            <a:off x="2317343" y="8347651"/>
            <a:ext cx="1007375" cy="451305"/>
          </a:xfrm>
          <a:custGeom>
            <a:avLst/>
            <a:gdLst>
              <a:gd name="connsiteX0" fmla="*/ 0 w 902610"/>
              <a:gd name="connsiteY0" fmla="*/ 45131 h 451305"/>
              <a:gd name="connsiteX1" fmla="*/ 13219 w 902610"/>
              <a:gd name="connsiteY1" fmla="*/ 13219 h 451305"/>
              <a:gd name="connsiteX2" fmla="*/ 45131 w 902610"/>
              <a:gd name="connsiteY2" fmla="*/ 0 h 451305"/>
              <a:gd name="connsiteX3" fmla="*/ 857479 w 902610"/>
              <a:gd name="connsiteY3" fmla="*/ 0 h 451305"/>
              <a:gd name="connsiteX4" fmla="*/ 889391 w 902610"/>
              <a:gd name="connsiteY4" fmla="*/ 13219 h 451305"/>
              <a:gd name="connsiteX5" fmla="*/ 902610 w 902610"/>
              <a:gd name="connsiteY5" fmla="*/ 45131 h 451305"/>
              <a:gd name="connsiteX6" fmla="*/ 902610 w 902610"/>
              <a:gd name="connsiteY6" fmla="*/ 406174 h 451305"/>
              <a:gd name="connsiteX7" fmla="*/ 889391 w 902610"/>
              <a:gd name="connsiteY7" fmla="*/ 438086 h 451305"/>
              <a:gd name="connsiteX8" fmla="*/ 857479 w 902610"/>
              <a:gd name="connsiteY8" fmla="*/ 451305 h 451305"/>
              <a:gd name="connsiteX9" fmla="*/ 45131 w 902610"/>
              <a:gd name="connsiteY9" fmla="*/ 451305 h 451305"/>
              <a:gd name="connsiteX10" fmla="*/ 13219 w 902610"/>
              <a:gd name="connsiteY10" fmla="*/ 438086 h 451305"/>
              <a:gd name="connsiteX11" fmla="*/ 0 w 902610"/>
              <a:gd name="connsiteY11" fmla="*/ 406174 h 451305"/>
              <a:gd name="connsiteX12" fmla="*/ 0 w 902610"/>
              <a:gd name="connsiteY12" fmla="*/ 45131 h 451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02610" h="451305">
                <a:moveTo>
                  <a:pt x="0" y="45131"/>
                </a:moveTo>
                <a:cubicBezTo>
                  <a:pt x="0" y="33162"/>
                  <a:pt x="4755" y="21682"/>
                  <a:pt x="13219" y="13219"/>
                </a:cubicBezTo>
                <a:cubicBezTo>
                  <a:pt x="21683" y="4755"/>
                  <a:pt x="33162" y="0"/>
                  <a:pt x="45131" y="0"/>
                </a:cubicBezTo>
                <a:lnTo>
                  <a:pt x="857479" y="0"/>
                </a:lnTo>
                <a:cubicBezTo>
                  <a:pt x="869448" y="0"/>
                  <a:pt x="880928" y="4755"/>
                  <a:pt x="889391" y="13219"/>
                </a:cubicBezTo>
                <a:cubicBezTo>
                  <a:pt x="897855" y="21683"/>
                  <a:pt x="902610" y="33162"/>
                  <a:pt x="902610" y="45131"/>
                </a:cubicBezTo>
                <a:lnTo>
                  <a:pt x="902610" y="406174"/>
                </a:lnTo>
                <a:cubicBezTo>
                  <a:pt x="902610" y="418143"/>
                  <a:pt x="897855" y="429623"/>
                  <a:pt x="889391" y="438086"/>
                </a:cubicBezTo>
                <a:cubicBezTo>
                  <a:pt x="880927" y="446550"/>
                  <a:pt x="869448" y="451305"/>
                  <a:pt x="857479" y="451305"/>
                </a:cubicBezTo>
                <a:lnTo>
                  <a:pt x="45131" y="451305"/>
                </a:lnTo>
                <a:cubicBezTo>
                  <a:pt x="33162" y="451305"/>
                  <a:pt x="21682" y="446550"/>
                  <a:pt x="13219" y="438086"/>
                </a:cubicBezTo>
                <a:cubicBezTo>
                  <a:pt x="4755" y="429622"/>
                  <a:pt x="0" y="418143"/>
                  <a:pt x="0" y="406174"/>
                </a:cubicBezTo>
                <a:lnTo>
                  <a:pt x="0" y="45131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0" vert="horz" wrap="square" lIns="20203" tIns="20203" rIns="20203" bIns="2020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體育室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19" name="手繪多邊形 118"/>
          <p:cNvSpPr/>
          <p:nvPr/>
        </p:nvSpPr>
        <p:spPr>
          <a:xfrm>
            <a:off x="2132856" y="8430743"/>
            <a:ext cx="154352" cy="47907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21" name="手繪多邊形 120"/>
          <p:cNvSpPr/>
          <p:nvPr/>
        </p:nvSpPr>
        <p:spPr>
          <a:xfrm rot="5400000">
            <a:off x="3312143" y="8505281"/>
            <a:ext cx="305722" cy="216024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22" name="手繪多邊形 121"/>
          <p:cNvSpPr/>
          <p:nvPr/>
        </p:nvSpPr>
        <p:spPr>
          <a:xfrm>
            <a:off x="3335476" y="8594285"/>
            <a:ext cx="117749" cy="10163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46" name="手繪多邊形 145"/>
          <p:cNvSpPr/>
          <p:nvPr/>
        </p:nvSpPr>
        <p:spPr>
          <a:xfrm>
            <a:off x="3476783" y="8460432"/>
            <a:ext cx="117749" cy="10163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48" name="手繪多邊形 147"/>
          <p:cNvSpPr/>
          <p:nvPr/>
        </p:nvSpPr>
        <p:spPr>
          <a:xfrm>
            <a:off x="3623508" y="8316416"/>
            <a:ext cx="1440160" cy="247315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行政教學組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49" name="手繪多邊形 148"/>
          <p:cNvSpPr/>
          <p:nvPr/>
        </p:nvSpPr>
        <p:spPr>
          <a:xfrm>
            <a:off x="3634266" y="8615206"/>
            <a:ext cx="1440160" cy="247315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場地活動組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50" name="手繪多邊形 149"/>
          <p:cNvSpPr/>
          <p:nvPr/>
        </p:nvSpPr>
        <p:spPr>
          <a:xfrm>
            <a:off x="3479492" y="8748464"/>
            <a:ext cx="117749" cy="10163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51" name="文字方塊 150"/>
          <p:cNvSpPr txBox="1"/>
          <p:nvPr/>
        </p:nvSpPr>
        <p:spPr>
          <a:xfrm>
            <a:off x="404664" y="-76246"/>
            <a:ext cx="3168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亞東技術學院行政單位組織圖</a:t>
            </a:r>
            <a:endParaRPr lang="zh-TW" altLang="en-US" b="1" dirty="0">
              <a:solidFill>
                <a:schemeClr val="tx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手繪多邊形 8"/>
          <p:cNvSpPr/>
          <p:nvPr/>
        </p:nvSpPr>
        <p:spPr>
          <a:xfrm>
            <a:off x="692696" y="1616205"/>
            <a:ext cx="1007375" cy="451305"/>
          </a:xfrm>
          <a:custGeom>
            <a:avLst/>
            <a:gdLst>
              <a:gd name="connsiteX0" fmla="*/ 0 w 902610"/>
              <a:gd name="connsiteY0" fmla="*/ 45131 h 451305"/>
              <a:gd name="connsiteX1" fmla="*/ 13219 w 902610"/>
              <a:gd name="connsiteY1" fmla="*/ 13219 h 451305"/>
              <a:gd name="connsiteX2" fmla="*/ 45131 w 902610"/>
              <a:gd name="connsiteY2" fmla="*/ 0 h 451305"/>
              <a:gd name="connsiteX3" fmla="*/ 857479 w 902610"/>
              <a:gd name="connsiteY3" fmla="*/ 0 h 451305"/>
              <a:gd name="connsiteX4" fmla="*/ 889391 w 902610"/>
              <a:gd name="connsiteY4" fmla="*/ 13219 h 451305"/>
              <a:gd name="connsiteX5" fmla="*/ 902610 w 902610"/>
              <a:gd name="connsiteY5" fmla="*/ 45131 h 451305"/>
              <a:gd name="connsiteX6" fmla="*/ 902610 w 902610"/>
              <a:gd name="connsiteY6" fmla="*/ 406174 h 451305"/>
              <a:gd name="connsiteX7" fmla="*/ 889391 w 902610"/>
              <a:gd name="connsiteY7" fmla="*/ 438086 h 451305"/>
              <a:gd name="connsiteX8" fmla="*/ 857479 w 902610"/>
              <a:gd name="connsiteY8" fmla="*/ 451305 h 451305"/>
              <a:gd name="connsiteX9" fmla="*/ 45131 w 902610"/>
              <a:gd name="connsiteY9" fmla="*/ 451305 h 451305"/>
              <a:gd name="connsiteX10" fmla="*/ 13219 w 902610"/>
              <a:gd name="connsiteY10" fmla="*/ 438086 h 451305"/>
              <a:gd name="connsiteX11" fmla="*/ 0 w 902610"/>
              <a:gd name="connsiteY11" fmla="*/ 406174 h 451305"/>
              <a:gd name="connsiteX12" fmla="*/ 0 w 902610"/>
              <a:gd name="connsiteY12" fmla="*/ 45131 h 451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02610" h="451305">
                <a:moveTo>
                  <a:pt x="0" y="45131"/>
                </a:moveTo>
                <a:cubicBezTo>
                  <a:pt x="0" y="33162"/>
                  <a:pt x="4755" y="21682"/>
                  <a:pt x="13219" y="13219"/>
                </a:cubicBezTo>
                <a:cubicBezTo>
                  <a:pt x="21683" y="4755"/>
                  <a:pt x="33162" y="0"/>
                  <a:pt x="45131" y="0"/>
                </a:cubicBezTo>
                <a:lnTo>
                  <a:pt x="857479" y="0"/>
                </a:lnTo>
                <a:cubicBezTo>
                  <a:pt x="869448" y="0"/>
                  <a:pt x="880928" y="4755"/>
                  <a:pt x="889391" y="13219"/>
                </a:cubicBezTo>
                <a:cubicBezTo>
                  <a:pt x="897855" y="21683"/>
                  <a:pt x="902610" y="33162"/>
                  <a:pt x="902610" y="45131"/>
                </a:cubicBezTo>
                <a:lnTo>
                  <a:pt x="902610" y="406174"/>
                </a:lnTo>
                <a:cubicBezTo>
                  <a:pt x="902610" y="418143"/>
                  <a:pt x="897855" y="429623"/>
                  <a:pt x="889391" y="438086"/>
                </a:cubicBezTo>
                <a:cubicBezTo>
                  <a:pt x="880927" y="446550"/>
                  <a:pt x="869448" y="451305"/>
                  <a:pt x="857479" y="451305"/>
                </a:cubicBezTo>
                <a:lnTo>
                  <a:pt x="45131" y="451305"/>
                </a:lnTo>
                <a:cubicBezTo>
                  <a:pt x="33162" y="451305"/>
                  <a:pt x="21682" y="446550"/>
                  <a:pt x="13219" y="438086"/>
                </a:cubicBezTo>
                <a:cubicBezTo>
                  <a:pt x="4755" y="429622"/>
                  <a:pt x="0" y="418143"/>
                  <a:pt x="0" y="406174"/>
                </a:cubicBezTo>
                <a:lnTo>
                  <a:pt x="0" y="45131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20203" tIns="20203" rIns="20203" bIns="2020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校長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3" name="手繪多邊形 12"/>
          <p:cNvSpPr/>
          <p:nvPr/>
        </p:nvSpPr>
        <p:spPr>
          <a:xfrm>
            <a:off x="4090147" y="2820333"/>
            <a:ext cx="1440160" cy="449992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通訊工程系</a:t>
            </a:r>
            <a:endParaRPr lang="en-US" altLang="zh-TW" sz="1100" kern="12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資訊與通訊工程碩士班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7" name="手繪多邊形 16"/>
          <p:cNvSpPr/>
          <p:nvPr/>
        </p:nvSpPr>
        <p:spPr>
          <a:xfrm>
            <a:off x="4090147" y="3365573"/>
            <a:ext cx="1440160" cy="247315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電子工程系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9" name="手繪多邊形 18"/>
          <p:cNvSpPr/>
          <p:nvPr/>
        </p:nvSpPr>
        <p:spPr>
          <a:xfrm>
            <a:off x="4090147" y="3638193"/>
            <a:ext cx="1440160" cy="247315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電機工程系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39" name="手繪多邊形 38"/>
          <p:cNvSpPr/>
          <p:nvPr/>
        </p:nvSpPr>
        <p:spPr>
          <a:xfrm>
            <a:off x="4090147" y="3999355"/>
            <a:ext cx="1440160" cy="428629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行銷與流通管理系</a:t>
            </a:r>
            <a:endParaRPr lang="en-US" altLang="zh-TW" sz="1100" kern="12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運籌與行銷管理碩士班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43" name="手繪多邊形 42"/>
          <p:cNvSpPr/>
          <p:nvPr/>
        </p:nvSpPr>
        <p:spPr>
          <a:xfrm>
            <a:off x="4090147" y="4544595"/>
            <a:ext cx="1440160" cy="247315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工業管理系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61" name="手繪多邊形 60"/>
          <p:cNvSpPr/>
          <p:nvPr/>
        </p:nvSpPr>
        <p:spPr>
          <a:xfrm>
            <a:off x="2636912" y="1616205"/>
            <a:ext cx="1007375" cy="451305"/>
          </a:xfrm>
          <a:custGeom>
            <a:avLst/>
            <a:gdLst>
              <a:gd name="connsiteX0" fmla="*/ 0 w 902610"/>
              <a:gd name="connsiteY0" fmla="*/ 45131 h 451305"/>
              <a:gd name="connsiteX1" fmla="*/ 13219 w 902610"/>
              <a:gd name="connsiteY1" fmla="*/ 13219 h 451305"/>
              <a:gd name="connsiteX2" fmla="*/ 45131 w 902610"/>
              <a:gd name="connsiteY2" fmla="*/ 0 h 451305"/>
              <a:gd name="connsiteX3" fmla="*/ 857479 w 902610"/>
              <a:gd name="connsiteY3" fmla="*/ 0 h 451305"/>
              <a:gd name="connsiteX4" fmla="*/ 889391 w 902610"/>
              <a:gd name="connsiteY4" fmla="*/ 13219 h 451305"/>
              <a:gd name="connsiteX5" fmla="*/ 902610 w 902610"/>
              <a:gd name="connsiteY5" fmla="*/ 45131 h 451305"/>
              <a:gd name="connsiteX6" fmla="*/ 902610 w 902610"/>
              <a:gd name="connsiteY6" fmla="*/ 406174 h 451305"/>
              <a:gd name="connsiteX7" fmla="*/ 889391 w 902610"/>
              <a:gd name="connsiteY7" fmla="*/ 438086 h 451305"/>
              <a:gd name="connsiteX8" fmla="*/ 857479 w 902610"/>
              <a:gd name="connsiteY8" fmla="*/ 451305 h 451305"/>
              <a:gd name="connsiteX9" fmla="*/ 45131 w 902610"/>
              <a:gd name="connsiteY9" fmla="*/ 451305 h 451305"/>
              <a:gd name="connsiteX10" fmla="*/ 13219 w 902610"/>
              <a:gd name="connsiteY10" fmla="*/ 438086 h 451305"/>
              <a:gd name="connsiteX11" fmla="*/ 0 w 902610"/>
              <a:gd name="connsiteY11" fmla="*/ 406174 h 451305"/>
              <a:gd name="connsiteX12" fmla="*/ 0 w 902610"/>
              <a:gd name="connsiteY12" fmla="*/ 45131 h 451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02610" h="451305">
                <a:moveTo>
                  <a:pt x="0" y="45131"/>
                </a:moveTo>
                <a:cubicBezTo>
                  <a:pt x="0" y="33162"/>
                  <a:pt x="4755" y="21682"/>
                  <a:pt x="13219" y="13219"/>
                </a:cubicBezTo>
                <a:cubicBezTo>
                  <a:pt x="21683" y="4755"/>
                  <a:pt x="33162" y="0"/>
                  <a:pt x="45131" y="0"/>
                </a:cubicBezTo>
                <a:lnTo>
                  <a:pt x="857479" y="0"/>
                </a:lnTo>
                <a:cubicBezTo>
                  <a:pt x="869448" y="0"/>
                  <a:pt x="880928" y="4755"/>
                  <a:pt x="889391" y="13219"/>
                </a:cubicBezTo>
                <a:cubicBezTo>
                  <a:pt x="897855" y="21683"/>
                  <a:pt x="902610" y="33162"/>
                  <a:pt x="902610" y="45131"/>
                </a:cubicBezTo>
                <a:lnTo>
                  <a:pt x="902610" y="406174"/>
                </a:lnTo>
                <a:cubicBezTo>
                  <a:pt x="902610" y="418143"/>
                  <a:pt x="897855" y="429623"/>
                  <a:pt x="889391" y="438086"/>
                </a:cubicBezTo>
                <a:cubicBezTo>
                  <a:pt x="880927" y="446550"/>
                  <a:pt x="869448" y="451305"/>
                  <a:pt x="857479" y="451305"/>
                </a:cubicBezTo>
                <a:lnTo>
                  <a:pt x="45131" y="451305"/>
                </a:lnTo>
                <a:cubicBezTo>
                  <a:pt x="33162" y="451305"/>
                  <a:pt x="21682" y="446550"/>
                  <a:pt x="13219" y="438086"/>
                </a:cubicBezTo>
                <a:cubicBezTo>
                  <a:pt x="4755" y="429622"/>
                  <a:pt x="0" y="418143"/>
                  <a:pt x="0" y="406174"/>
                </a:cubicBezTo>
                <a:lnTo>
                  <a:pt x="0" y="45131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0" vert="horz" wrap="square" lIns="20203" tIns="20203" rIns="20203" bIns="2020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工程學群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67" name="手繪多邊形 66"/>
          <p:cNvSpPr/>
          <p:nvPr/>
        </p:nvSpPr>
        <p:spPr>
          <a:xfrm>
            <a:off x="2636912" y="2754068"/>
            <a:ext cx="1007375" cy="451305"/>
          </a:xfrm>
          <a:custGeom>
            <a:avLst/>
            <a:gdLst>
              <a:gd name="connsiteX0" fmla="*/ 0 w 902610"/>
              <a:gd name="connsiteY0" fmla="*/ 45131 h 451305"/>
              <a:gd name="connsiteX1" fmla="*/ 13219 w 902610"/>
              <a:gd name="connsiteY1" fmla="*/ 13219 h 451305"/>
              <a:gd name="connsiteX2" fmla="*/ 45131 w 902610"/>
              <a:gd name="connsiteY2" fmla="*/ 0 h 451305"/>
              <a:gd name="connsiteX3" fmla="*/ 857479 w 902610"/>
              <a:gd name="connsiteY3" fmla="*/ 0 h 451305"/>
              <a:gd name="connsiteX4" fmla="*/ 889391 w 902610"/>
              <a:gd name="connsiteY4" fmla="*/ 13219 h 451305"/>
              <a:gd name="connsiteX5" fmla="*/ 902610 w 902610"/>
              <a:gd name="connsiteY5" fmla="*/ 45131 h 451305"/>
              <a:gd name="connsiteX6" fmla="*/ 902610 w 902610"/>
              <a:gd name="connsiteY6" fmla="*/ 406174 h 451305"/>
              <a:gd name="connsiteX7" fmla="*/ 889391 w 902610"/>
              <a:gd name="connsiteY7" fmla="*/ 438086 h 451305"/>
              <a:gd name="connsiteX8" fmla="*/ 857479 w 902610"/>
              <a:gd name="connsiteY8" fmla="*/ 451305 h 451305"/>
              <a:gd name="connsiteX9" fmla="*/ 45131 w 902610"/>
              <a:gd name="connsiteY9" fmla="*/ 451305 h 451305"/>
              <a:gd name="connsiteX10" fmla="*/ 13219 w 902610"/>
              <a:gd name="connsiteY10" fmla="*/ 438086 h 451305"/>
              <a:gd name="connsiteX11" fmla="*/ 0 w 902610"/>
              <a:gd name="connsiteY11" fmla="*/ 406174 h 451305"/>
              <a:gd name="connsiteX12" fmla="*/ 0 w 902610"/>
              <a:gd name="connsiteY12" fmla="*/ 45131 h 451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02610" h="451305">
                <a:moveTo>
                  <a:pt x="0" y="45131"/>
                </a:moveTo>
                <a:cubicBezTo>
                  <a:pt x="0" y="33162"/>
                  <a:pt x="4755" y="21682"/>
                  <a:pt x="13219" y="13219"/>
                </a:cubicBezTo>
                <a:cubicBezTo>
                  <a:pt x="21683" y="4755"/>
                  <a:pt x="33162" y="0"/>
                  <a:pt x="45131" y="0"/>
                </a:cubicBezTo>
                <a:lnTo>
                  <a:pt x="857479" y="0"/>
                </a:lnTo>
                <a:cubicBezTo>
                  <a:pt x="869448" y="0"/>
                  <a:pt x="880928" y="4755"/>
                  <a:pt x="889391" y="13219"/>
                </a:cubicBezTo>
                <a:cubicBezTo>
                  <a:pt x="897855" y="21683"/>
                  <a:pt x="902610" y="33162"/>
                  <a:pt x="902610" y="45131"/>
                </a:cubicBezTo>
                <a:lnTo>
                  <a:pt x="902610" y="406174"/>
                </a:lnTo>
                <a:cubicBezTo>
                  <a:pt x="902610" y="418143"/>
                  <a:pt x="897855" y="429623"/>
                  <a:pt x="889391" y="438086"/>
                </a:cubicBezTo>
                <a:cubicBezTo>
                  <a:pt x="880927" y="446550"/>
                  <a:pt x="869448" y="451305"/>
                  <a:pt x="857479" y="451305"/>
                </a:cubicBezTo>
                <a:lnTo>
                  <a:pt x="45131" y="451305"/>
                </a:lnTo>
                <a:cubicBezTo>
                  <a:pt x="33162" y="451305"/>
                  <a:pt x="21682" y="446550"/>
                  <a:pt x="13219" y="438086"/>
                </a:cubicBezTo>
                <a:cubicBezTo>
                  <a:pt x="4755" y="429622"/>
                  <a:pt x="0" y="418143"/>
                  <a:pt x="0" y="406174"/>
                </a:cubicBezTo>
                <a:lnTo>
                  <a:pt x="0" y="45131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0" vert="horz" wrap="square" lIns="20203" tIns="20203" rIns="20203" bIns="2020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電通學群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73" name="手繪多邊形 72"/>
          <p:cNvSpPr/>
          <p:nvPr/>
        </p:nvSpPr>
        <p:spPr>
          <a:xfrm>
            <a:off x="2636912" y="3920461"/>
            <a:ext cx="1007375" cy="451305"/>
          </a:xfrm>
          <a:custGeom>
            <a:avLst/>
            <a:gdLst>
              <a:gd name="connsiteX0" fmla="*/ 0 w 902610"/>
              <a:gd name="connsiteY0" fmla="*/ 45131 h 451305"/>
              <a:gd name="connsiteX1" fmla="*/ 13219 w 902610"/>
              <a:gd name="connsiteY1" fmla="*/ 13219 h 451305"/>
              <a:gd name="connsiteX2" fmla="*/ 45131 w 902610"/>
              <a:gd name="connsiteY2" fmla="*/ 0 h 451305"/>
              <a:gd name="connsiteX3" fmla="*/ 857479 w 902610"/>
              <a:gd name="connsiteY3" fmla="*/ 0 h 451305"/>
              <a:gd name="connsiteX4" fmla="*/ 889391 w 902610"/>
              <a:gd name="connsiteY4" fmla="*/ 13219 h 451305"/>
              <a:gd name="connsiteX5" fmla="*/ 902610 w 902610"/>
              <a:gd name="connsiteY5" fmla="*/ 45131 h 451305"/>
              <a:gd name="connsiteX6" fmla="*/ 902610 w 902610"/>
              <a:gd name="connsiteY6" fmla="*/ 406174 h 451305"/>
              <a:gd name="connsiteX7" fmla="*/ 889391 w 902610"/>
              <a:gd name="connsiteY7" fmla="*/ 438086 h 451305"/>
              <a:gd name="connsiteX8" fmla="*/ 857479 w 902610"/>
              <a:gd name="connsiteY8" fmla="*/ 451305 h 451305"/>
              <a:gd name="connsiteX9" fmla="*/ 45131 w 902610"/>
              <a:gd name="connsiteY9" fmla="*/ 451305 h 451305"/>
              <a:gd name="connsiteX10" fmla="*/ 13219 w 902610"/>
              <a:gd name="connsiteY10" fmla="*/ 438086 h 451305"/>
              <a:gd name="connsiteX11" fmla="*/ 0 w 902610"/>
              <a:gd name="connsiteY11" fmla="*/ 406174 h 451305"/>
              <a:gd name="connsiteX12" fmla="*/ 0 w 902610"/>
              <a:gd name="connsiteY12" fmla="*/ 45131 h 451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02610" h="451305">
                <a:moveTo>
                  <a:pt x="0" y="45131"/>
                </a:moveTo>
                <a:cubicBezTo>
                  <a:pt x="0" y="33162"/>
                  <a:pt x="4755" y="21682"/>
                  <a:pt x="13219" y="13219"/>
                </a:cubicBezTo>
                <a:cubicBezTo>
                  <a:pt x="21683" y="4755"/>
                  <a:pt x="33162" y="0"/>
                  <a:pt x="45131" y="0"/>
                </a:cubicBezTo>
                <a:lnTo>
                  <a:pt x="857479" y="0"/>
                </a:lnTo>
                <a:cubicBezTo>
                  <a:pt x="869448" y="0"/>
                  <a:pt x="880928" y="4755"/>
                  <a:pt x="889391" y="13219"/>
                </a:cubicBezTo>
                <a:cubicBezTo>
                  <a:pt x="897855" y="21683"/>
                  <a:pt x="902610" y="33162"/>
                  <a:pt x="902610" y="45131"/>
                </a:cubicBezTo>
                <a:lnTo>
                  <a:pt x="902610" y="406174"/>
                </a:lnTo>
                <a:cubicBezTo>
                  <a:pt x="902610" y="418143"/>
                  <a:pt x="897855" y="429623"/>
                  <a:pt x="889391" y="438086"/>
                </a:cubicBezTo>
                <a:cubicBezTo>
                  <a:pt x="880927" y="446550"/>
                  <a:pt x="869448" y="451305"/>
                  <a:pt x="857479" y="451305"/>
                </a:cubicBezTo>
                <a:lnTo>
                  <a:pt x="45131" y="451305"/>
                </a:lnTo>
                <a:cubicBezTo>
                  <a:pt x="33162" y="451305"/>
                  <a:pt x="21682" y="446550"/>
                  <a:pt x="13219" y="438086"/>
                </a:cubicBezTo>
                <a:cubicBezTo>
                  <a:pt x="4755" y="429622"/>
                  <a:pt x="0" y="418143"/>
                  <a:pt x="0" y="406174"/>
                </a:cubicBezTo>
                <a:lnTo>
                  <a:pt x="0" y="45131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0" vert="horz" wrap="square" lIns="20203" tIns="20203" rIns="20203" bIns="2020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05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管理暨健康學群</a:t>
            </a:r>
            <a:endParaRPr lang="zh-TW" altLang="en-US" sz="105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79" name="手繪多邊形 78"/>
          <p:cNvSpPr/>
          <p:nvPr/>
        </p:nvSpPr>
        <p:spPr>
          <a:xfrm>
            <a:off x="2636912" y="5648653"/>
            <a:ext cx="1007375" cy="451305"/>
          </a:xfrm>
          <a:custGeom>
            <a:avLst/>
            <a:gdLst>
              <a:gd name="connsiteX0" fmla="*/ 0 w 902610"/>
              <a:gd name="connsiteY0" fmla="*/ 45131 h 451305"/>
              <a:gd name="connsiteX1" fmla="*/ 13219 w 902610"/>
              <a:gd name="connsiteY1" fmla="*/ 13219 h 451305"/>
              <a:gd name="connsiteX2" fmla="*/ 45131 w 902610"/>
              <a:gd name="connsiteY2" fmla="*/ 0 h 451305"/>
              <a:gd name="connsiteX3" fmla="*/ 857479 w 902610"/>
              <a:gd name="connsiteY3" fmla="*/ 0 h 451305"/>
              <a:gd name="connsiteX4" fmla="*/ 889391 w 902610"/>
              <a:gd name="connsiteY4" fmla="*/ 13219 h 451305"/>
              <a:gd name="connsiteX5" fmla="*/ 902610 w 902610"/>
              <a:gd name="connsiteY5" fmla="*/ 45131 h 451305"/>
              <a:gd name="connsiteX6" fmla="*/ 902610 w 902610"/>
              <a:gd name="connsiteY6" fmla="*/ 406174 h 451305"/>
              <a:gd name="connsiteX7" fmla="*/ 889391 w 902610"/>
              <a:gd name="connsiteY7" fmla="*/ 438086 h 451305"/>
              <a:gd name="connsiteX8" fmla="*/ 857479 w 902610"/>
              <a:gd name="connsiteY8" fmla="*/ 451305 h 451305"/>
              <a:gd name="connsiteX9" fmla="*/ 45131 w 902610"/>
              <a:gd name="connsiteY9" fmla="*/ 451305 h 451305"/>
              <a:gd name="connsiteX10" fmla="*/ 13219 w 902610"/>
              <a:gd name="connsiteY10" fmla="*/ 438086 h 451305"/>
              <a:gd name="connsiteX11" fmla="*/ 0 w 902610"/>
              <a:gd name="connsiteY11" fmla="*/ 406174 h 451305"/>
              <a:gd name="connsiteX12" fmla="*/ 0 w 902610"/>
              <a:gd name="connsiteY12" fmla="*/ 45131 h 451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02610" h="451305">
                <a:moveTo>
                  <a:pt x="0" y="45131"/>
                </a:moveTo>
                <a:cubicBezTo>
                  <a:pt x="0" y="33162"/>
                  <a:pt x="4755" y="21682"/>
                  <a:pt x="13219" y="13219"/>
                </a:cubicBezTo>
                <a:cubicBezTo>
                  <a:pt x="21683" y="4755"/>
                  <a:pt x="33162" y="0"/>
                  <a:pt x="45131" y="0"/>
                </a:cubicBezTo>
                <a:lnTo>
                  <a:pt x="857479" y="0"/>
                </a:lnTo>
                <a:cubicBezTo>
                  <a:pt x="869448" y="0"/>
                  <a:pt x="880928" y="4755"/>
                  <a:pt x="889391" y="13219"/>
                </a:cubicBezTo>
                <a:cubicBezTo>
                  <a:pt x="897855" y="21683"/>
                  <a:pt x="902610" y="33162"/>
                  <a:pt x="902610" y="45131"/>
                </a:cubicBezTo>
                <a:lnTo>
                  <a:pt x="902610" y="406174"/>
                </a:lnTo>
                <a:cubicBezTo>
                  <a:pt x="902610" y="418143"/>
                  <a:pt x="897855" y="429623"/>
                  <a:pt x="889391" y="438086"/>
                </a:cubicBezTo>
                <a:cubicBezTo>
                  <a:pt x="880927" y="446550"/>
                  <a:pt x="869448" y="451305"/>
                  <a:pt x="857479" y="451305"/>
                </a:cubicBezTo>
                <a:lnTo>
                  <a:pt x="45131" y="451305"/>
                </a:lnTo>
                <a:cubicBezTo>
                  <a:pt x="33162" y="451305"/>
                  <a:pt x="21682" y="446550"/>
                  <a:pt x="13219" y="438086"/>
                </a:cubicBezTo>
                <a:cubicBezTo>
                  <a:pt x="4755" y="429622"/>
                  <a:pt x="0" y="418143"/>
                  <a:pt x="0" y="406174"/>
                </a:cubicBezTo>
                <a:lnTo>
                  <a:pt x="0" y="45131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0" vert="horz" wrap="square" lIns="20203" tIns="20203" rIns="20203" bIns="2020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通識教育中心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86" name="手繪多邊形 85"/>
          <p:cNvSpPr/>
          <p:nvPr/>
        </p:nvSpPr>
        <p:spPr>
          <a:xfrm flipV="1">
            <a:off x="3670737" y="2925963"/>
            <a:ext cx="414555" cy="45719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88" name="手繪多邊形 87"/>
          <p:cNvSpPr/>
          <p:nvPr/>
        </p:nvSpPr>
        <p:spPr>
          <a:xfrm>
            <a:off x="3972398" y="3468661"/>
            <a:ext cx="117749" cy="10163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89" name="手繪多邊形 88"/>
          <p:cNvSpPr/>
          <p:nvPr/>
        </p:nvSpPr>
        <p:spPr>
          <a:xfrm>
            <a:off x="3972398" y="3746530"/>
            <a:ext cx="117749" cy="10163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90" name="手繪多邊形 89"/>
          <p:cNvSpPr/>
          <p:nvPr/>
        </p:nvSpPr>
        <p:spPr>
          <a:xfrm rot="5400000">
            <a:off x="3586091" y="3252637"/>
            <a:ext cx="792088" cy="216024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05" name="手繪多邊形 104"/>
          <p:cNvSpPr/>
          <p:nvPr/>
        </p:nvSpPr>
        <p:spPr>
          <a:xfrm>
            <a:off x="3675999" y="4126908"/>
            <a:ext cx="421021" cy="45719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07" name="手繪多邊形 106"/>
          <p:cNvSpPr/>
          <p:nvPr/>
        </p:nvSpPr>
        <p:spPr>
          <a:xfrm>
            <a:off x="3972398" y="4673199"/>
            <a:ext cx="117749" cy="10163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14" name="手繪多邊形 113"/>
          <p:cNvSpPr/>
          <p:nvPr/>
        </p:nvSpPr>
        <p:spPr>
          <a:xfrm rot="5400000">
            <a:off x="3310171" y="4708756"/>
            <a:ext cx="1343928" cy="216025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32" name="手繪多邊形 131"/>
          <p:cNvSpPr/>
          <p:nvPr/>
        </p:nvSpPr>
        <p:spPr>
          <a:xfrm>
            <a:off x="4090147" y="4817215"/>
            <a:ext cx="1440160" cy="247315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資訊管理系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33" name="手繪多邊形 132"/>
          <p:cNvSpPr/>
          <p:nvPr/>
        </p:nvSpPr>
        <p:spPr>
          <a:xfrm>
            <a:off x="3972398" y="4951068"/>
            <a:ext cx="117749" cy="10163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39" name="手繪多邊形 138"/>
          <p:cNvSpPr/>
          <p:nvPr/>
        </p:nvSpPr>
        <p:spPr>
          <a:xfrm>
            <a:off x="1701923" y="1802858"/>
            <a:ext cx="908302" cy="45719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40" name="手繪多邊形 139"/>
          <p:cNvSpPr/>
          <p:nvPr/>
        </p:nvSpPr>
        <p:spPr>
          <a:xfrm flipV="1">
            <a:off x="2166243" y="2963551"/>
            <a:ext cx="448599" cy="45719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44" name="手繪多邊形 143"/>
          <p:cNvSpPr/>
          <p:nvPr/>
        </p:nvSpPr>
        <p:spPr>
          <a:xfrm rot="5400000">
            <a:off x="129660" y="3773856"/>
            <a:ext cx="4056295" cy="189516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02" name="手繪多邊形 101"/>
          <p:cNvSpPr/>
          <p:nvPr/>
        </p:nvSpPr>
        <p:spPr>
          <a:xfrm>
            <a:off x="4077072" y="1631150"/>
            <a:ext cx="1440160" cy="436360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材纖與纖維系</a:t>
            </a:r>
            <a:endParaRPr lang="en-US" altLang="zh-TW" sz="1100" kern="12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應用科技碩士班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04" name="手繪多邊形 103"/>
          <p:cNvSpPr/>
          <p:nvPr/>
        </p:nvSpPr>
        <p:spPr>
          <a:xfrm>
            <a:off x="4077072" y="2176390"/>
            <a:ext cx="1440160" cy="247315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機械工程系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08" name="手繪多邊形 107"/>
          <p:cNvSpPr/>
          <p:nvPr/>
        </p:nvSpPr>
        <p:spPr>
          <a:xfrm>
            <a:off x="4077072" y="2449010"/>
            <a:ext cx="1440160" cy="247315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工商業設計系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09" name="手繪多邊形 108"/>
          <p:cNvSpPr/>
          <p:nvPr/>
        </p:nvSpPr>
        <p:spPr>
          <a:xfrm flipV="1">
            <a:off x="3662517" y="1775422"/>
            <a:ext cx="414556" cy="45719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19" name="手繪多邊形 118"/>
          <p:cNvSpPr/>
          <p:nvPr/>
        </p:nvSpPr>
        <p:spPr>
          <a:xfrm>
            <a:off x="3959323" y="2279478"/>
            <a:ext cx="117749" cy="10163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21" name="手繪多邊形 120"/>
          <p:cNvSpPr/>
          <p:nvPr/>
        </p:nvSpPr>
        <p:spPr>
          <a:xfrm>
            <a:off x="3959323" y="2557347"/>
            <a:ext cx="117749" cy="10163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22" name="手繪多邊形 121"/>
          <p:cNvSpPr/>
          <p:nvPr/>
        </p:nvSpPr>
        <p:spPr>
          <a:xfrm rot="5400000">
            <a:off x="3588720" y="2079158"/>
            <a:ext cx="760679" cy="216024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45" name="手繪多邊形 144"/>
          <p:cNvSpPr/>
          <p:nvPr/>
        </p:nvSpPr>
        <p:spPr>
          <a:xfrm>
            <a:off x="4090148" y="5086266"/>
            <a:ext cx="1440160" cy="247315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護理系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46" name="手繪多邊形 145"/>
          <p:cNvSpPr/>
          <p:nvPr/>
        </p:nvSpPr>
        <p:spPr>
          <a:xfrm>
            <a:off x="3972399" y="5214870"/>
            <a:ext cx="117749" cy="10163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47" name="手繪多邊形 146"/>
          <p:cNvSpPr/>
          <p:nvPr/>
        </p:nvSpPr>
        <p:spPr>
          <a:xfrm>
            <a:off x="4090148" y="5358886"/>
            <a:ext cx="1440160" cy="247315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醫務管理系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48" name="手繪多邊形 147"/>
          <p:cNvSpPr/>
          <p:nvPr/>
        </p:nvSpPr>
        <p:spPr>
          <a:xfrm>
            <a:off x="3966194" y="5479980"/>
            <a:ext cx="117749" cy="10163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51" name="手繪多邊形 150"/>
          <p:cNvSpPr/>
          <p:nvPr/>
        </p:nvSpPr>
        <p:spPr>
          <a:xfrm flipV="1">
            <a:off x="2164067" y="4137380"/>
            <a:ext cx="448599" cy="45719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52" name="手繪多邊形 151"/>
          <p:cNvSpPr/>
          <p:nvPr/>
        </p:nvSpPr>
        <p:spPr>
          <a:xfrm flipV="1">
            <a:off x="2175016" y="5869503"/>
            <a:ext cx="448599" cy="45719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692695" y="530260"/>
            <a:ext cx="3168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亞東技術學院教學單位組織圖</a:t>
            </a:r>
            <a:endParaRPr lang="zh-TW" altLang="en-US" b="1" dirty="0">
              <a:solidFill>
                <a:schemeClr val="tx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332</Words>
  <Application>Microsoft Office PowerPoint</Application>
  <PresentationFormat>如螢幕大小 (4:3)</PresentationFormat>
  <Paragraphs>62</Paragraphs>
  <Slides>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3" baseType="lpstr">
      <vt:lpstr>Office 佈景主題</vt:lpstr>
      <vt:lpstr>投影片 1</vt:lpstr>
      <vt:lpstr>投影片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ADMIN</cp:lastModifiedBy>
  <cp:revision>36</cp:revision>
  <cp:lastPrinted>2013-02-27T06:10:21Z</cp:lastPrinted>
  <dcterms:created xsi:type="dcterms:W3CDTF">2012-09-21T01:15:26Z</dcterms:created>
  <dcterms:modified xsi:type="dcterms:W3CDTF">2014-12-05T03:44:40Z</dcterms:modified>
</cp:coreProperties>
</file>