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83"/>
    <a:srgbClr val="E8380D"/>
    <a:srgbClr val="FCF7B0"/>
    <a:srgbClr val="4B6251"/>
    <a:srgbClr val="1A274B"/>
    <a:srgbClr val="B9C9C9"/>
    <a:srgbClr val="AFCEEB"/>
    <a:srgbClr val="FF99CC"/>
    <a:srgbClr val="A28DA3"/>
    <a:srgbClr val="DC5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464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41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479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510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096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510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23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23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57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269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422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D74A2-7A5A-43B0-A328-771A02A9D7FD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FBBD8-6E3F-4032-BA7A-19354B9F60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06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45"/>
          <p:cNvSpPr/>
          <p:nvPr/>
        </p:nvSpPr>
        <p:spPr>
          <a:xfrm>
            <a:off x="-38908" y="1"/>
            <a:ext cx="9182908" cy="6858000"/>
          </a:xfrm>
          <a:prstGeom prst="rect">
            <a:avLst/>
          </a:prstGeom>
          <a:solidFill>
            <a:srgbClr val="E83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13"/>
          </a:p>
        </p:txBody>
      </p:sp>
      <p:grpSp>
        <p:nvGrpSpPr>
          <p:cNvPr id="15" name="群組 14"/>
          <p:cNvGrpSpPr/>
          <p:nvPr/>
        </p:nvGrpSpPr>
        <p:grpSpPr>
          <a:xfrm>
            <a:off x="4981373" y="3000758"/>
            <a:ext cx="3254174" cy="2016988"/>
            <a:chOff x="241152" y="3698538"/>
            <a:chExt cx="2190214" cy="1270412"/>
          </a:xfrm>
        </p:grpSpPr>
        <p:grpSp>
          <p:nvGrpSpPr>
            <p:cNvPr id="30" name="群組 29"/>
            <p:cNvGrpSpPr/>
            <p:nvPr/>
          </p:nvGrpSpPr>
          <p:grpSpPr>
            <a:xfrm>
              <a:off x="241152" y="3698538"/>
              <a:ext cx="2190214" cy="1129432"/>
              <a:chOff x="467589" y="3519451"/>
              <a:chExt cx="2190214" cy="1129432"/>
            </a:xfrm>
          </p:grpSpPr>
          <p:sp>
            <p:nvSpPr>
              <p:cNvPr id="12" name="矩形 11"/>
              <p:cNvSpPr/>
              <p:nvPr/>
            </p:nvSpPr>
            <p:spPr>
              <a:xfrm rot="20934844">
                <a:off x="467589" y="3659983"/>
                <a:ext cx="2190214" cy="9889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013"/>
              </a:p>
            </p:txBody>
          </p:sp>
          <p:cxnSp>
            <p:nvCxnSpPr>
              <p:cNvPr id="14" name="直線接點 13"/>
              <p:cNvCxnSpPr/>
              <p:nvPr/>
            </p:nvCxnSpPr>
            <p:spPr>
              <a:xfrm flipV="1">
                <a:off x="494957" y="3519451"/>
                <a:ext cx="1751233" cy="327548"/>
              </a:xfrm>
              <a:prstGeom prst="line">
                <a:avLst/>
              </a:prstGeom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文字方塊 6"/>
              <p:cNvSpPr txBox="1"/>
              <p:nvPr/>
            </p:nvSpPr>
            <p:spPr>
              <a:xfrm>
                <a:off x="467589" y="3741411"/>
                <a:ext cx="2007107" cy="646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000" b="1" dirty="0">
                    <a:solidFill>
                      <a:srgbClr val="4B625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醫務管理系</a:t>
                </a:r>
                <a:endParaRPr lang="en-US" altLang="zh-TW" sz="2000" b="1" dirty="0">
                  <a:solidFill>
                    <a:srgbClr val="4B625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/>
                <a:r>
                  <a:rPr lang="zh-TW" altLang="en-US" sz="3200" b="1" dirty="0" smtClean="0">
                    <a:solidFill>
                      <a:srgbClr val="4B625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謝其政 教師</a:t>
                </a:r>
                <a:endParaRPr lang="en-US" altLang="zh-TW" sz="3200" b="1" dirty="0">
                  <a:solidFill>
                    <a:srgbClr val="4B625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>
                  <a:lnSpc>
                    <a:spcPts val="844"/>
                  </a:lnSpc>
                </a:pPr>
                <a:r>
                  <a:rPr lang="en-US" altLang="zh-TW" sz="1350" b="1" dirty="0">
                    <a:solidFill>
                      <a:schemeClr val="accent6">
                        <a:lumMod val="50000"/>
                      </a:schemeClr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    </a:t>
                </a:r>
                <a:endParaRPr lang="en-US" altLang="zh-TW" sz="675" b="1" dirty="0">
                  <a:solidFill>
                    <a:schemeClr val="accent6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sp>
          <p:nvSpPr>
            <p:cNvPr id="49" name="流程圖: 結束點 48"/>
            <p:cNvSpPr/>
            <p:nvPr/>
          </p:nvSpPr>
          <p:spPr>
            <a:xfrm>
              <a:off x="467141" y="4515053"/>
              <a:ext cx="1803324" cy="453897"/>
            </a:xfrm>
            <a:prstGeom prst="flowChartTerminator">
              <a:avLst/>
            </a:prstGeom>
            <a:solidFill>
              <a:srgbClr val="DC5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>
                  <a:latin typeface="華康雅宋體(P)" panose="02020900000000000000" pitchFamily="18" charset="-120"/>
                  <a:ea typeface="華康雅宋體(P)" panose="02020900000000000000" pitchFamily="18" charset="-120"/>
                </a:rPr>
                <a:t>榮升副教授</a:t>
              </a:r>
              <a:endParaRPr lang="zh-TW" altLang="en-US" sz="3200" dirty="0">
                <a:latin typeface="華康雅宋體(P)" panose="02020900000000000000" pitchFamily="18" charset="-120"/>
                <a:ea typeface="華康雅宋體(P)" panose="02020900000000000000" pitchFamily="18" charset="-120"/>
              </a:endParaRPr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647" y="849364"/>
            <a:ext cx="3386917" cy="4517927"/>
          </a:xfrm>
          <a:prstGeom prst="rect">
            <a:avLst/>
          </a:prstGeom>
        </p:spPr>
      </p:pic>
      <p:grpSp>
        <p:nvGrpSpPr>
          <p:cNvPr id="72" name="群組 71"/>
          <p:cNvGrpSpPr/>
          <p:nvPr/>
        </p:nvGrpSpPr>
        <p:grpSpPr>
          <a:xfrm>
            <a:off x="6804647" y="-535157"/>
            <a:ext cx="3338198" cy="3050327"/>
            <a:chOff x="4913147" y="1169284"/>
            <a:chExt cx="2418669" cy="2313247"/>
          </a:xfrm>
        </p:grpSpPr>
        <p:sp>
          <p:nvSpPr>
            <p:cNvPr id="28" name="橢圓 27"/>
            <p:cNvSpPr/>
            <p:nvPr/>
          </p:nvSpPr>
          <p:spPr>
            <a:xfrm>
              <a:off x="4914783" y="1169284"/>
              <a:ext cx="2378073" cy="2313247"/>
            </a:xfrm>
            <a:prstGeom prst="ellipse">
              <a:avLst/>
            </a:prstGeom>
            <a:solidFill>
              <a:srgbClr val="FCF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9" name="群組 28"/>
            <p:cNvGrpSpPr/>
            <p:nvPr/>
          </p:nvGrpSpPr>
          <p:grpSpPr>
            <a:xfrm>
              <a:off x="5211225" y="1462429"/>
              <a:ext cx="1785188" cy="1719000"/>
              <a:chOff x="3005409" y="1210470"/>
              <a:chExt cx="1785188" cy="1719000"/>
            </a:xfrm>
          </p:grpSpPr>
          <p:sp>
            <p:nvSpPr>
              <p:cNvPr id="26" name="橢圓 25"/>
              <p:cNvSpPr/>
              <p:nvPr/>
            </p:nvSpPr>
            <p:spPr>
              <a:xfrm>
                <a:off x="3005409" y="1210470"/>
                <a:ext cx="1785188" cy="1719000"/>
              </a:xfrm>
              <a:prstGeom prst="ellipse">
                <a:avLst/>
              </a:prstGeom>
              <a:solidFill>
                <a:srgbClr val="E8380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" name="橢圓 21"/>
              <p:cNvSpPr/>
              <p:nvPr/>
            </p:nvSpPr>
            <p:spPr>
              <a:xfrm>
                <a:off x="3396841" y="1603865"/>
                <a:ext cx="1002323" cy="932209"/>
              </a:xfrm>
              <a:prstGeom prst="ellipse">
                <a:avLst/>
              </a:prstGeom>
              <a:solidFill>
                <a:srgbClr val="FCF7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34" name="直線接點 33"/>
            <p:cNvCxnSpPr>
              <a:stCxn id="28" idx="4"/>
              <a:endCxn id="28" idx="0"/>
            </p:cNvCxnSpPr>
            <p:nvPr/>
          </p:nvCxnSpPr>
          <p:spPr>
            <a:xfrm flipV="1">
              <a:off x="6103820" y="1169284"/>
              <a:ext cx="0" cy="2313247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4913147" y="2310492"/>
              <a:ext cx="2418669" cy="19940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>
              <a:stCxn id="28" idx="3"/>
              <a:endCxn id="28" idx="7"/>
            </p:cNvCxnSpPr>
            <p:nvPr/>
          </p:nvCxnSpPr>
          <p:spPr>
            <a:xfrm flipV="1">
              <a:off x="5263044" y="1508051"/>
              <a:ext cx="1681551" cy="1635713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>
              <a:stCxn id="28" idx="5"/>
              <a:endCxn id="28" idx="1"/>
            </p:cNvCxnSpPr>
            <p:nvPr/>
          </p:nvCxnSpPr>
          <p:spPr>
            <a:xfrm flipH="1" flipV="1">
              <a:off x="5263044" y="1508051"/>
              <a:ext cx="1681551" cy="1635713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5630420" y="1189523"/>
              <a:ext cx="961144" cy="2196437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H="1" flipV="1">
              <a:off x="5640209" y="1255991"/>
              <a:ext cx="926430" cy="2129969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V="1">
              <a:off x="4993341" y="1855825"/>
              <a:ext cx="2197560" cy="932208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H="1" flipV="1">
              <a:off x="4993341" y="1855825"/>
              <a:ext cx="2197560" cy="932208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群組 73"/>
          <p:cNvGrpSpPr/>
          <p:nvPr/>
        </p:nvGrpSpPr>
        <p:grpSpPr>
          <a:xfrm>
            <a:off x="-890550" y="4109669"/>
            <a:ext cx="3685329" cy="3284899"/>
            <a:chOff x="4913147" y="1169284"/>
            <a:chExt cx="2379709" cy="2313247"/>
          </a:xfrm>
        </p:grpSpPr>
        <p:sp>
          <p:nvSpPr>
            <p:cNvPr id="75" name="橢圓 74"/>
            <p:cNvSpPr/>
            <p:nvPr/>
          </p:nvSpPr>
          <p:spPr>
            <a:xfrm>
              <a:off x="4914783" y="1169284"/>
              <a:ext cx="2378073" cy="2313247"/>
            </a:xfrm>
            <a:prstGeom prst="ellipse">
              <a:avLst/>
            </a:prstGeom>
            <a:solidFill>
              <a:srgbClr val="FCF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76" name="群組 75"/>
            <p:cNvGrpSpPr/>
            <p:nvPr/>
          </p:nvGrpSpPr>
          <p:grpSpPr>
            <a:xfrm>
              <a:off x="5211225" y="1462429"/>
              <a:ext cx="1785188" cy="1719000"/>
              <a:chOff x="3005409" y="1210470"/>
              <a:chExt cx="1785188" cy="1719000"/>
            </a:xfrm>
          </p:grpSpPr>
          <p:sp>
            <p:nvSpPr>
              <p:cNvPr id="85" name="橢圓 84"/>
              <p:cNvSpPr/>
              <p:nvPr/>
            </p:nvSpPr>
            <p:spPr>
              <a:xfrm>
                <a:off x="3005409" y="1210470"/>
                <a:ext cx="1785188" cy="1719000"/>
              </a:xfrm>
              <a:prstGeom prst="ellipse">
                <a:avLst/>
              </a:prstGeom>
              <a:solidFill>
                <a:srgbClr val="E8380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6" name="橢圓 85"/>
              <p:cNvSpPr/>
              <p:nvPr/>
            </p:nvSpPr>
            <p:spPr>
              <a:xfrm>
                <a:off x="3396841" y="1603865"/>
                <a:ext cx="1002323" cy="932209"/>
              </a:xfrm>
              <a:prstGeom prst="ellipse">
                <a:avLst/>
              </a:prstGeom>
              <a:solidFill>
                <a:srgbClr val="FCF7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77" name="直線接點 76"/>
            <p:cNvCxnSpPr>
              <a:stCxn id="75" idx="4"/>
              <a:endCxn id="75" idx="0"/>
            </p:cNvCxnSpPr>
            <p:nvPr/>
          </p:nvCxnSpPr>
          <p:spPr>
            <a:xfrm flipV="1">
              <a:off x="6103820" y="1169284"/>
              <a:ext cx="0" cy="2313247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>
              <a:endCxn id="75" idx="6"/>
            </p:cNvCxnSpPr>
            <p:nvPr/>
          </p:nvCxnSpPr>
          <p:spPr>
            <a:xfrm flipV="1">
              <a:off x="4913147" y="2325908"/>
              <a:ext cx="2379709" cy="4526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>
              <a:stCxn id="75" idx="3"/>
              <a:endCxn id="75" idx="7"/>
            </p:cNvCxnSpPr>
            <p:nvPr/>
          </p:nvCxnSpPr>
          <p:spPr>
            <a:xfrm flipV="1">
              <a:off x="5263044" y="1508051"/>
              <a:ext cx="1681551" cy="1635713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>
              <a:stCxn id="75" idx="5"/>
              <a:endCxn id="75" idx="1"/>
            </p:cNvCxnSpPr>
            <p:nvPr/>
          </p:nvCxnSpPr>
          <p:spPr>
            <a:xfrm flipH="1" flipV="1">
              <a:off x="5263044" y="1508051"/>
              <a:ext cx="1681551" cy="1635713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V="1">
              <a:off x="5611549" y="1255991"/>
              <a:ext cx="961144" cy="2196437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H="1" flipV="1">
              <a:off x="5640209" y="1255991"/>
              <a:ext cx="926430" cy="2129969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 flipV="1">
              <a:off x="4993341" y="1855825"/>
              <a:ext cx="2197560" cy="932208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H="1" flipV="1">
              <a:off x="4993341" y="1855825"/>
              <a:ext cx="2197560" cy="932208"/>
            </a:xfrm>
            <a:prstGeom prst="line">
              <a:avLst/>
            </a:prstGeom>
            <a:ln w="38100">
              <a:solidFill>
                <a:srgbClr val="E8380D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64" y="5240860"/>
            <a:ext cx="1612799" cy="1102895"/>
          </a:xfrm>
          <a:prstGeom prst="rect">
            <a:avLst/>
          </a:prstGeom>
        </p:spPr>
      </p:pic>
      <p:pic>
        <p:nvPicPr>
          <p:cNvPr id="88" name="圖片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672" y="468467"/>
            <a:ext cx="1612799" cy="1102895"/>
          </a:xfrm>
          <a:prstGeom prst="rect">
            <a:avLst/>
          </a:prstGeom>
        </p:spPr>
      </p:pic>
      <p:cxnSp>
        <p:nvCxnSpPr>
          <p:cNvPr id="11" name="直線接點 10"/>
          <p:cNvCxnSpPr/>
          <p:nvPr/>
        </p:nvCxnSpPr>
        <p:spPr>
          <a:xfrm>
            <a:off x="653578" y="852307"/>
            <a:ext cx="20016" cy="4267326"/>
          </a:xfrm>
          <a:prstGeom prst="line">
            <a:avLst/>
          </a:prstGeom>
          <a:ln>
            <a:solidFill>
              <a:srgbClr val="004C8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直線接點 34"/>
          <p:cNvCxnSpPr/>
          <p:nvPr/>
        </p:nvCxnSpPr>
        <p:spPr>
          <a:xfrm flipH="1">
            <a:off x="8402952" y="1614512"/>
            <a:ext cx="35245" cy="4363094"/>
          </a:xfrm>
          <a:prstGeom prst="line">
            <a:avLst/>
          </a:prstGeom>
          <a:ln>
            <a:solidFill>
              <a:srgbClr val="004C8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 flipH="1">
            <a:off x="1649720" y="5967845"/>
            <a:ext cx="6768070" cy="42838"/>
          </a:xfrm>
          <a:prstGeom prst="line">
            <a:avLst/>
          </a:prstGeom>
          <a:ln>
            <a:solidFill>
              <a:srgbClr val="004C8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直線接點 99"/>
          <p:cNvCxnSpPr/>
          <p:nvPr/>
        </p:nvCxnSpPr>
        <p:spPr>
          <a:xfrm flipH="1">
            <a:off x="633173" y="784501"/>
            <a:ext cx="7174971" cy="42838"/>
          </a:xfrm>
          <a:prstGeom prst="line">
            <a:avLst/>
          </a:prstGeom>
          <a:ln>
            <a:solidFill>
              <a:srgbClr val="004C8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7" name="群組 106"/>
          <p:cNvGrpSpPr/>
          <p:nvPr/>
        </p:nvGrpSpPr>
        <p:grpSpPr>
          <a:xfrm>
            <a:off x="197065" y="261777"/>
            <a:ext cx="787133" cy="2675949"/>
            <a:chOff x="197065" y="261777"/>
            <a:chExt cx="787133" cy="2675949"/>
          </a:xfrm>
        </p:grpSpPr>
        <p:sp>
          <p:nvSpPr>
            <p:cNvPr id="105" name="等腰三角形 104"/>
            <p:cNvSpPr/>
            <p:nvPr/>
          </p:nvSpPr>
          <p:spPr>
            <a:xfrm rot="275946">
              <a:off x="554597" y="424921"/>
              <a:ext cx="427453" cy="2512805"/>
            </a:xfrm>
            <a:prstGeom prst="triangle">
              <a:avLst>
                <a:gd name="adj" fmla="val 100000"/>
              </a:avLst>
            </a:prstGeom>
            <a:solidFill>
              <a:srgbClr val="004C83"/>
            </a:solidFill>
            <a:ln>
              <a:solidFill>
                <a:srgbClr val="004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" name="等腰三角形 105"/>
            <p:cNvSpPr/>
            <p:nvPr/>
          </p:nvSpPr>
          <p:spPr>
            <a:xfrm rot="480833">
              <a:off x="197065" y="261777"/>
              <a:ext cx="787133" cy="2585906"/>
            </a:xfrm>
            <a:prstGeom prst="triangle">
              <a:avLst>
                <a:gd name="adj" fmla="val 94761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8" name="群組 107"/>
          <p:cNvGrpSpPr/>
          <p:nvPr/>
        </p:nvGrpSpPr>
        <p:grpSpPr>
          <a:xfrm rot="10992424">
            <a:off x="7946446" y="4067741"/>
            <a:ext cx="787133" cy="2675949"/>
            <a:chOff x="197065" y="261777"/>
            <a:chExt cx="787133" cy="2675949"/>
          </a:xfrm>
        </p:grpSpPr>
        <p:sp>
          <p:nvSpPr>
            <p:cNvPr id="109" name="等腰三角形 108"/>
            <p:cNvSpPr/>
            <p:nvPr/>
          </p:nvSpPr>
          <p:spPr>
            <a:xfrm rot="275946">
              <a:off x="554597" y="424921"/>
              <a:ext cx="427453" cy="2512805"/>
            </a:xfrm>
            <a:prstGeom prst="triangle">
              <a:avLst>
                <a:gd name="adj" fmla="val 100000"/>
              </a:avLst>
            </a:prstGeom>
            <a:solidFill>
              <a:srgbClr val="004C83"/>
            </a:solidFill>
            <a:ln>
              <a:solidFill>
                <a:srgbClr val="004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" name="等腰三角形 109"/>
            <p:cNvSpPr/>
            <p:nvPr/>
          </p:nvSpPr>
          <p:spPr>
            <a:xfrm rot="480833">
              <a:off x="197065" y="261777"/>
              <a:ext cx="787133" cy="2585906"/>
            </a:xfrm>
            <a:prstGeom prst="triangle">
              <a:avLst>
                <a:gd name="adj" fmla="val 94761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6836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</TotalTime>
  <Words>8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華康雅宋體(P)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人事室 鄭憶芬職員</cp:lastModifiedBy>
  <cp:revision>29</cp:revision>
  <dcterms:created xsi:type="dcterms:W3CDTF">2021-02-18T05:55:30Z</dcterms:created>
  <dcterms:modified xsi:type="dcterms:W3CDTF">2022-07-18T06:21:11Z</dcterms:modified>
</cp:coreProperties>
</file>